
<file path=[Content_Types].xml><?xml version="1.0" encoding="utf-8"?>
<Types xmlns="http://schemas.openxmlformats.org/package/2006/content-types">
  <Default Extension="bin" ContentType="application/vnd.openxmlformats-officedocument.oleObject"/>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4.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0" r:id="rId4"/>
    <p:sldMasterId id="2147483688" r:id="rId5"/>
    <p:sldMasterId id="2147483701" r:id="rId6"/>
    <p:sldMasterId id="2147483706" r:id="rId7"/>
    <p:sldMasterId id="2147483729" r:id="rId8"/>
  </p:sldMasterIdLst>
  <p:notesMasterIdLst>
    <p:notesMasterId r:id="rId25"/>
  </p:notesMasterIdLst>
  <p:handoutMasterIdLst>
    <p:handoutMasterId r:id="rId26"/>
  </p:handoutMasterIdLst>
  <p:sldIdLst>
    <p:sldId id="265" r:id="rId9"/>
    <p:sldId id="259" r:id="rId10"/>
    <p:sldId id="280" r:id="rId11"/>
    <p:sldId id="281" r:id="rId12"/>
    <p:sldId id="285" r:id="rId13"/>
    <p:sldId id="298" r:id="rId14"/>
    <p:sldId id="299" r:id="rId15"/>
    <p:sldId id="286" r:id="rId16"/>
    <p:sldId id="300" r:id="rId17"/>
    <p:sldId id="292" r:id="rId18"/>
    <p:sldId id="301" r:id="rId19"/>
    <p:sldId id="302" r:id="rId20"/>
    <p:sldId id="303" r:id="rId21"/>
    <p:sldId id="294" r:id="rId22"/>
    <p:sldId id="295" r:id="rId23"/>
    <p:sldId id="304" r:id="rId24"/>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F9900"/>
    <a:srgbClr val="99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378" autoAdjust="0"/>
    <p:restoredTop sz="92186" autoAdjust="0"/>
  </p:normalViewPr>
  <p:slideViewPr>
    <p:cSldViewPr snapToGrid="0" showGuides="1">
      <p:cViewPr>
        <p:scale>
          <a:sx n="80" d="100"/>
          <a:sy n="80" d="100"/>
        </p:scale>
        <p:origin x="-186" y="0"/>
      </p:cViewPr>
      <p:guideLst>
        <p:guide orient="horz" pos="2160"/>
        <p:guide pos="249"/>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p:cViewPr>
        <p:scale>
          <a:sx n="80" d="100"/>
          <a:sy n="80" d="100"/>
        </p:scale>
        <p:origin x="-1848" y="144"/>
      </p:cViewPr>
      <p:guideLst>
        <p:guide orient="horz" pos="2820"/>
        <p:guide pos="1362"/>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3.xml"/><Relationship Id="rId7" Type="http://schemas.openxmlformats.org/officeDocument/2006/relationships/slideMaster" Target="slideMasters/slideMaster4.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3.xml"/><Relationship Id="rId24" Type="http://schemas.openxmlformats.org/officeDocument/2006/relationships/slide" Target="slides/slide16.xml"/><Relationship Id="rId5" Type="http://schemas.openxmlformats.org/officeDocument/2006/relationships/slideMaster" Target="slideMasters/slideMaster2.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viewProps" Target="viewProps.xml"/><Relationship Id="rId10" Type="http://schemas.openxmlformats.org/officeDocument/2006/relationships/slide" Target="slides/slide2.xml"/><Relationship Id="rId19" Type="http://schemas.openxmlformats.org/officeDocument/2006/relationships/slide" Target="slides/slide11.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presProps" Target="presProps.xml"/><Relationship Id="rId30"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lvl1pPr>
          </a:lstStyle>
          <a:p>
            <a:endParaRPr lang="en-US"/>
          </a:p>
        </p:txBody>
      </p:sp>
      <p:sp>
        <p:nvSpPr>
          <p:cNvPr id="3" name="Date Placeholder 2"/>
          <p:cNvSpPr>
            <a:spLocks noGrp="1"/>
          </p:cNvSpPr>
          <p:nvPr>
            <p:ph type="dt" sz="quarter" idx="1"/>
          </p:nvPr>
        </p:nvSpPr>
        <p:spPr>
          <a:xfrm>
            <a:off x="4143587" y="0"/>
            <a:ext cx="3169920" cy="480060"/>
          </a:xfrm>
          <a:prstGeom prst="rect">
            <a:avLst/>
          </a:prstGeom>
        </p:spPr>
        <p:txBody>
          <a:bodyPr vert="horz" lIns="96661" tIns="48331" rIns="96661" bIns="48331" rtlCol="0"/>
          <a:lstStyle>
            <a:lvl1pPr algn="r">
              <a:defRPr sz="1300"/>
            </a:lvl1pPr>
          </a:lstStyle>
          <a:p>
            <a:fld id="{DB228672-4337-41E0-A109-2BF6C0A0EED5}" type="datetimeFigureOut">
              <a:rPr lang="en-US" smtClean="0"/>
              <a:pPr/>
              <a:t>4/20/2018</a:t>
            </a:fld>
            <a:endParaRPr lang="en-US"/>
          </a:p>
        </p:txBody>
      </p:sp>
      <p:sp>
        <p:nvSpPr>
          <p:cNvPr id="4" name="Footer Placeholder 3"/>
          <p:cNvSpPr>
            <a:spLocks noGrp="1"/>
          </p:cNvSpPr>
          <p:nvPr>
            <p:ph type="ftr" sz="quarter" idx="2"/>
          </p:nvPr>
        </p:nvSpPr>
        <p:spPr>
          <a:xfrm>
            <a:off x="0" y="9119474"/>
            <a:ext cx="3169920" cy="480060"/>
          </a:xfrm>
          <a:prstGeom prst="rect">
            <a:avLst/>
          </a:prstGeom>
        </p:spPr>
        <p:txBody>
          <a:bodyPr vert="horz" lIns="96661" tIns="48331" rIns="96661" bIns="48331" rtlCol="0" anchor="b"/>
          <a:lstStyle>
            <a:lvl1pPr algn="l">
              <a:defRPr sz="1300"/>
            </a:lvl1pPr>
          </a:lstStyle>
          <a:p>
            <a:r>
              <a:rPr lang="en-US" smtClean="0"/>
              <a:t>Page XX-#</a:t>
            </a:r>
            <a:endParaRPr lang="en-US"/>
          </a:p>
        </p:txBody>
      </p:sp>
      <p:sp>
        <p:nvSpPr>
          <p:cNvPr id="5" name="Slide Number Placeholder 4"/>
          <p:cNvSpPr>
            <a:spLocks noGrp="1"/>
          </p:cNvSpPr>
          <p:nvPr>
            <p:ph type="sldNum" sz="quarter" idx="3"/>
          </p:nvPr>
        </p:nvSpPr>
        <p:spPr>
          <a:xfrm>
            <a:off x="4143587" y="9119474"/>
            <a:ext cx="3169920" cy="480060"/>
          </a:xfrm>
          <a:prstGeom prst="rect">
            <a:avLst/>
          </a:prstGeom>
        </p:spPr>
        <p:txBody>
          <a:bodyPr vert="horz" lIns="96661" tIns="48331" rIns="96661" bIns="48331" rtlCol="0" anchor="b"/>
          <a:lstStyle>
            <a:lvl1pPr algn="r">
              <a:defRPr sz="1300"/>
            </a:lvl1pPr>
          </a:lstStyle>
          <a:p>
            <a:fld id="{0381AB50-9623-476D-A480-EBA540222513}" type="slidenum">
              <a:rPr lang="en-US" smtClean="0"/>
              <a:pPr/>
              <a:t>‹#›</a:t>
            </a:fld>
            <a:endParaRPr lang="en-US"/>
          </a:p>
        </p:txBody>
      </p:sp>
    </p:spTree>
    <p:extLst>
      <p:ext uri="{BB962C8B-B14F-4D97-AF65-F5344CB8AC3E}">
        <p14:creationId xmlns:p14="http://schemas.microsoft.com/office/powerpoint/2010/main" val="2812618692"/>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2193925" y="720725"/>
            <a:ext cx="4800600" cy="3600450"/>
          </a:xfrm>
          <a:prstGeom prst="rect">
            <a:avLst/>
          </a:prstGeom>
          <a:noFill/>
          <a:ln w="12700">
            <a:solidFill>
              <a:prstClr val="black"/>
            </a:solidFill>
          </a:ln>
        </p:spPr>
        <p:txBody>
          <a:bodyPr vert="horz" lIns="96661" tIns="48331" rIns="96661" bIns="48331" rtlCol="0" anchor="ctr"/>
          <a:lstStyle/>
          <a:p>
            <a:r>
              <a:rPr lang="en-US" dirty="0" smtClean="0"/>
              <a:t>text</a:t>
            </a:r>
            <a:endParaRPr lang="en-US" dirty="0"/>
          </a:p>
        </p:txBody>
      </p:sp>
      <p:sp>
        <p:nvSpPr>
          <p:cNvPr id="5" name="Notes Placeholder 4"/>
          <p:cNvSpPr>
            <a:spLocks noGrp="1"/>
          </p:cNvSpPr>
          <p:nvPr>
            <p:ph type="body" sz="quarter" idx="3"/>
          </p:nvPr>
        </p:nvSpPr>
        <p:spPr>
          <a:xfrm>
            <a:off x="2175521" y="4477226"/>
            <a:ext cx="4892673" cy="4290931"/>
          </a:xfrm>
          <a:prstGeom prst="rect">
            <a:avLst/>
          </a:prstGeom>
        </p:spPr>
        <p:txBody>
          <a:bodyPr vert="horz" lIns="96661" tIns="48331" rIns="96661" bIns="48331"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Line 8"/>
          <p:cNvSpPr>
            <a:spLocks noChangeShapeType="1"/>
          </p:cNvSpPr>
          <p:nvPr/>
        </p:nvSpPr>
        <p:spPr bwMode="auto">
          <a:xfrm>
            <a:off x="1880000" y="480060"/>
            <a:ext cx="0" cy="8401050"/>
          </a:xfrm>
          <a:prstGeom prst="line">
            <a:avLst/>
          </a:prstGeom>
          <a:noFill/>
          <a:ln w="9525">
            <a:solidFill>
              <a:schemeClr val="tx1"/>
            </a:solidFill>
            <a:round/>
            <a:headEnd/>
            <a:tailEnd/>
          </a:ln>
          <a:effectLst/>
        </p:spPr>
        <p:txBody>
          <a:bodyPr lIns="96661" tIns="48331" rIns="96661" bIns="48331"/>
          <a:lstStyle/>
          <a:p>
            <a:endParaRPr lang="en-US"/>
          </a:p>
        </p:txBody>
      </p:sp>
      <p:sp>
        <p:nvSpPr>
          <p:cNvPr id="11" name="Rectangle 14"/>
          <p:cNvSpPr>
            <a:spLocks noChangeArrowheads="1"/>
          </p:cNvSpPr>
          <p:nvPr/>
        </p:nvSpPr>
        <p:spPr bwMode="auto">
          <a:xfrm>
            <a:off x="257387" y="160021"/>
            <a:ext cx="6934201" cy="325041"/>
          </a:xfrm>
          <a:prstGeom prst="rect">
            <a:avLst/>
          </a:prstGeom>
          <a:noFill/>
          <a:ln w="9525">
            <a:noFill/>
            <a:miter lim="800000"/>
            <a:headEnd/>
            <a:tailEnd/>
          </a:ln>
          <a:effectLst/>
        </p:spPr>
        <p:txBody>
          <a:bodyPr lIns="97725" tIns="48862" rIns="97725" bIns="48862"/>
          <a:lstStyle/>
          <a:p>
            <a:pPr marL="0" marR="0" indent="0" algn="l" defTabSz="966612" rtl="0" eaLnBrk="1" fontAlgn="auto" latinLnBrk="0" hangingPunct="1">
              <a:lnSpc>
                <a:spcPct val="100000"/>
              </a:lnSpc>
              <a:spcBef>
                <a:spcPts val="0"/>
              </a:spcBef>
              <a:spcAft>
                <a:spcPts val="0"/>
              </a:spcAft>
              <a:buClrTx/>
              <a:buSzTx/>
              <a:buFontTx/>
              <a:buNone/>
              <a:tabLst/>
              <a:defRPr/>
            </a:pPr>
            <a:r>
              <a:rPr lang="en-US" sz="1300" dirty="0" smtClean="0">
                <a:latin typeface="Arial" pitchFamily="34" charset="0"/>
                <a:cs typeface="Arial" pitchFamily="34" charset="0"/>
              </a:rPr>
              <a:t>Core Java 8 </a:t>
            </a:r>
            <a:r>
              <a:rPr lang="en-US" sz="1300" baseline="0" dirty="0" smtClean="0">
                <a:latin typeface="Arial" pitchFamily="34" charset="0"/>
                <a:cs typeface="Arial" pitchFamily="34" charset="0"/>
              </a:rPr>
              <a:t> </a:t>
            </a:r>
            <a:r>
              <a:rPr lang="en-US" sz="1300" dirty="0" smtClean="0">
                <a:latin typeface="Arial" pitchFamily="34" charset="0"/>
                <a:cs typeface="Arial" pitchFamily="34" charset="0"/>
              </a:rPr>
              <a:t>and Development Tools		                        Introduction to Java</a:t>
            </a:r>
            <a:endParaRPr lang="en-US" dirty="0">
              <a:latin typeface="Arial" pitchFamily="34" charset="0"/>
              <a:cs typeface="Arial" pitchFamily="34" charset="0"/>
            </a:endParaRPr>
          </a:p>
        </p:txBody>
      </p:sp>
      <p:sp>
        <p:nvSpPr>
          <p:cNvPr id="12" name="Rectangle 14"/>
          <p:cNvSpPr>
            <a:spLocks noChangeArrowheads="1"/>
          </p:cNvSpPr>
          <p:nvPr/>
        </p:nvSpPr>
        <p:spPr bwMode="auto">
          <a:xfrm>
            <a:off x="4125646" y="8783704"/>
            <a:ext cx="2946699" cy="235323"/>
          </a:xfrm>
          <a:prstGeom prst="rect">
            <a:avLst/>
          </a:prstGeom>
          <a:noFill/>
          <a:ln w="9525">
            <a:noFill/>
            <a:miter lim="800000"/>
            <a:headEnd/>
            <a:tailEnd/>
          </a:ln>
          <a:effectLst/>
        </p:spPr>
        <p:txBody>
          <a:bodyPr lIns="97725" tIns="48862" rIns="97725" bIns="48862"/>
          <a:lstStyle/>
          <a:p>
            <a:pPr marL="0" marR="0" indent="0" algn="l" defTabSz="966612" rtl="0" eaLnBrk="1" fontAlgn="auto" latinLnBrk="0" hangingPunct="1">
              <a:lnSpc>
                <a:spcPct val="100000"/>
              </a:lnSpc>
              <a:spcBef>
                <a:spcPts val="0"/>
              </a:spcBef>
              <a:spcAft>
                <a:spcPts val="0"/>
              </a:spcAft>
              <a:buClrTx/>
              <a:buSzTx/>
              <a:buFontTx/>
              <a:buNone/>
              <a:tabLst/>
              <a:defRPr/>
            </a:pPr>
            <a:r>
              <a:rPr lang="en-US" sz="1100" dirty="0" smtClean="0">
                <a:latin typeface="Arial" pitchFamily="34" charset="0"/>
                <a:cs typeface="Arial" pitchFamily="34" charset="0"/>
              </a:rPr>
              <a:t>		 Page 01-</a:t>
            </a:r>
            <a:fld id="{BD9FB300-F9DC-4669-88F4-967ABA23CC04}" type="slidenum">
              <a:rPr lang="en-US" sz="1100" smtClean="0">
                <a:latin typeface="Arial" pitchFamily="34" charset="0"/>
                <a:cs typeface="Arial" pitchFamily="34" charset="0"/>
              </a:rPr>
              <a:pPr marL="0" marR="0" indent="0" algn="l" defTabSz="966612" rtl="0" eaLnBrk="1" fontAlgn="auto" latinLnBrk="0" hangingPunct="1">
                <a:lnSpc>
                  <a:spcPct val="100000"/>
                </a:lnSpc>
                <a:spcBef>
                  <a:spcPts val="0"/>
                </a:spcBef>
                <a:spcAft>
                  <a:spcPts val="0"/>
                </a:spcAft>
                <a:buClrTx/>
                <a:buSzTx/>
                <a:buFontTx/>
                <a:buNone/>
                <a:tabLst/>
                <a:defRPr/>
              </a:pPr>
              <a:t>‹#›</a:t>
            </a:fld>
            <a:r>
              <a:rPr lang="en-US" sz="1100" dirty="0" smtClean="0">
                <a:latin typeface="Arial" pitchFamily="34" charset="0"/>
                <a:cs typeface="Arial" pitchFamily="34" charset="0"/>
              </a:rPr>
              <a:t> </a:t>
            </a:r>
          </a:p>
        </p:txBody>
      </p:sp>
    </p:spTree>
    <p:extLst>
      <p:ext uri="{BB962C8B-B14F-4D97-AF65-F5344CB8AC3E}">
        <p14:creationId xmlns:p14="http://schemas.microsoft.com/office/powerpoint/2010/main" val="1122094422"/>
      </p:ext>
    </p:extLst>
  </p:cSld>
  <p:clrMap bg1="lt1" tx1="dk1" bg2="lt2" tx2="dk2" accent1="accent1" accent2="accent2" accent3="accent3" accent4="accent4" accent5="accent5" accent6="accent6" hlink="hlink" folHlink="folHlink"/>
  <p:hf dt="0"/>
  <p:notesStyle>
    <a:lvl1pPr marL="0" algn="l" defTabSz="914400" rtl="0" eaLnBrk="1" latinLnBrk="0" hangingPunct="1">
      <a:defRPr sz="1000" kern="1200">
        <a:solidFill>
          <a:schemeClr val="tx1"/>
        </a:solidFill>
        <a:latin typeface="Arial" pitchFamily="34" charset="0"/>
        <a:ea typeface="+mn-ea"/>
        <a:cs typeface="Arial" pitchFamily="34" charset="0"/>
      </a:defRPr>
    </a:lvl1pPr>
    <a:lvl2pPr marL="457200" algn="l" defTabSz="914400" rtl="0" eaLnBrk="1" latinLnBrk="0" hangingPunct="1">
      <a:defRPr sz="1000" kern="1200">
        <a:solidFill>
          <a:schemeClr val="tx1"/>
        </a:solidFill>
        <a:latin typeface="Arial" pitchFamily="34" charset="0"/>
        <a:ea typeface="+mn-ea"/>
        <a:cs typeface="Arial" pitchFamily="34" charset="0"/>
      </a:defRPr>
    </a:lvl2pPr>
    <a:lvl3pPr marL="914400" algn="l" defTabSz="914400" rtl="0" eaLnBrk="1" latinLnBrk="0" hangingPunct="1">
      <a:defRPr sz="1000" kern="1200">
        <a:solidFill>
          <a:schemeClr val="tx1"/>
        </a:solidFill>
        <a:latin typeface="Arial" pitchFamily="34" charset="0"/>
        <a:ea typeface="+mn-ea"/>
        <a:cs typeface="Arial" pitchFamily="34" charset="0"/>
      </a:defRPr>
    </a:lvl3pPr>
    <a:lvl4pPr marL="1371600" algn="l" defTabSz="914400" rtl="0" eaLnBrk="1" latinLnBrk="0" hangingPunct="1">
      <a:defRPr sz="1000" kern="1200">
        <a:solidFill>
          <a:schemeClr val="tx1"/>
        </a:solidFill>
        <a:latin typeface="Arial" pitchFamily="34" charset="0"/>
        <a:ea typeface="+mn-ea"/>
        <a:cs typeface="Arial" pitchFamily="34" charset="0"/>
      </a:defRPr>
    </a:lvl4pPr>
    <a:lvl5pPr marL="1828800" algn="l" defTabSz="914400" rtl="0" eaLnBrk="1" latinLnBrk="0" hangingPunct="1">
      <a:defRPr sz="1000" kern="1200">
        <a:solidFill>
          <a:schemeClr val="tx1"/>
        </a:solidFill>
        <a:latin typeface="Arial" pitchFamily="34" charset="0"/>
        <a:ea typeface="+mn-ea"/>
        <a:cs typeface="Arial"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95513" y="720725"/>
            <a:ext cx="4800600" cy="3600450"/>
          </a:xfrm>
        </p:spPr>
      </p:sp>
      <p:sp>
        <p:nvSpPr>
          <p:cNvPr id="3" name="Notes Placeholder 2"/>
          <p:cNvSpPr>
            <a:spLocks noGrp="1"/>
          </p:cNvSpPr>
          <p:nvPr>
            <p:ph type="body" idx="1"/>
          </p:nvPr>
        </p:nvSpPr>
        <p:spPr/>
        <p:txBody>
          <a:bodyPr>
            <a:normAutofit/>
          </a:bodyPr>
          <a:lstStyle/>
          <a:p>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95513" y="720725"/>
            <a:ext cx="4800600" cy="3600450"/>
          </a:xfrm>
        </p:spPr>
      </p:sp>
      <p:sp>
        <p:nvSpPr>
          <p:cNvPr id="3" name="Notes Placeholder 2"/>
          <p:cNvSpPr>
            <a:spLocks noGrp="1"/>
          </p:cNvSpPr>
          <p:nvPr>
            <p:ph type="body" idx="1"/>
          </p:nvPr>
        </p:nvSpPr>
        <p:spPr/>
        <p:txBody>
          <a:bodyPr>
            <a:normAutofit/>
          </a:bodyPr>
          <a:lstStyle/>
          <a:p>
            <a:endParaRPr 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95513" y="720725"/>
            <a:ext cx="4800600" cy="3600450"/>
          </a:xfrm>
        </p:spPr>
      </p:sp>
      <p:sp>
        <p:nvSpPr>
          <p:cNvPr id="3" name="Notes Placeholder 2"/>
          <p:cNvSpPr>
            <a:spLocks noGrp="1"/>
          </p:cNvSpPr>
          <p:nvPr>
            <p:ph type="body" idx="1"/>
          </p:nvPr>
        </p:nvSpPr>
        <p:spPr/>
        <p:txBody>
          <a:bodyPr>
            <a:normAutofit/>
          </a:bodyPr>
          <a:lstStyle/>
          <a:p>
            <a:r>
              <a:rPr lang="en-US" b="1" u="sng" dirty="0"/>
              <a:t>Platform Independence</a:t>
            </a:r>
            <a:r>
              <a:rPr lang="en-US" b="1" dirty="0"/>
              <a:t>:</a:t>
            </a:r>
          </a:p>
          <a:p>
            <a:pPr>
              <a:buFontTx/>
              <a:buChar char="•"/>
            </a:pPr>
            <a:r>
              <a:rPr lang="en-US" dirty="0"/>
              <a:t>The figure illustrates how platform independence is achieved using Java. Once you write Java code on a platform and run it through Java Compiler, the class file containing byte codes is obtained.</a:t>
            </a:r>
          </a:p>
          <a:p>
            <a:pPr>
              <a:buFontTx/>
              <a:buChar char="•"/>
            </a:pPr>
            <a:r>
              <a:rPr lang="en-US" dirty="0"/>
              <a:t>Different JVMs are available for different platforms. So the JVM for Unix on Pentium will be different from the JVM for Mac or for Windows. Each of these JVMs take the same input, namely the Class File, and produce the machine level instructions for the respective platforms.</a:t>
            </a:r>
          </a:p>
          <a:p>
            <a:pPr>
              <a:buFontTx/>
              <a:buChar char="•"/>
            </a:pPr>
            <a:r>
              <a:rPr lang="en-US" dirty="0"/>
              <a:t>One common grouse among developers is that Java programs take longer to execute because the compiled bytecodes are </a:t>
            </a:r>
            <a:r>
              <a:rPr lang="en-US" i="1" dirty="0"/>
              <a:t>interpreted</a:t>
            </a:r>
            <a:r>
              <a:rPr lang="en-US" dirty="0"/>
              <a:t> by the JVM. The Java just-in-time (JIT) compiler, compiles the bytecode into platform-specific executable code (</a:t>
            </a:r>
            <a:r>
              <a:rPr lang="en-US" b="1" dirty="0"/>
              <a:t>native code</a:t>
            </a:r>
            <a:r>
              <a:rPr lang="en-US" dirty="0"/>
              <a:t>) that is immediately executed, thus speeding up execution! Traditional native code compilers run on the developer’s machine and are used by programmers, and produce non-portable executables.  JIT compilers run on the user’s machine and are transparent to the user. The resulting native code instructions do not need to be ported because they are already at their destination.</a:t>
            </a:r>
            <a:endParaRPr lang="en-US" b="1" dirty="0"/>
          </a:p>
          <a:p>
            <a:endParaRPr 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a:xfrm>
            <a:off x="2162388" y="603137"/>
            <a:ext cx="4840782" cy="8361984"/>
          </a:xfrm>
        </p:spPr>
        <p:txBody>
          <a:bodyPr>
            <a:normAutofit/>
          </a:bodyPr>
          <a:lstStyle/>
          <a:p>
            <a:pPr marL="261759" indent="-261759"/>
            <a:r>
              <a:rPr lang="en-US" b="1" u="sng" dirty="0"/>
              <a:t>Platform Independence (contd.)</a:t>
            </a:r>
            <a:r>
              <a:rPr lang="en-US" b="1" dirty="0"/>
              <a:t>:</a:t>
            </a:r>
            <a:endParaRPr lang="en-US" dirty="0"/>
          </a:p>
          <a:p>
            <a:pPr marL="261759" indent="-261759"/>
            <a:r>
              <a:rPr lang="en-US" b="1" dirty="0"/>
              <a:t>JVM: </a:t>
            </a:r>
          </a:p>
          <a:p>
            <a:pPr marL="261759" indent="-261759"/>
            <a:r>
              <a:rPr lang="en-US" b="1" dirty="0"/>
              <a:t> </a:t>
            </a:r>
            <a:r>
              <a:rPr lang="en-US" dirty="0"/>
              <a:t>When you compile a Java program (which usually is a simple text file with .java extension), it is compiled to be executed under VM. This is in contrast to C/C++ programs, which are compiled to be run on a real hardware platform, such as a Pentium processor running on, say Win 95.  The VM itself has characteristics very much like a physical microprocessor. However, it is entirely a software construct.  You can think of the VM as an intermediary between </a:t>
            </a:r>
            <a:r>
              <a:rPr lang="en-US" b="1" dirty="0"/>
              <a:t>Java programs</a:t>
            </a:r>
            <a:r>
              <a:rPr lang="en-US" dirty="0"/>
              <a:t> and the underlying </a:t>
            </a:r>
            <a:r>
              <a:rPr lang="en-US" b="1" dirty="0"/>
              <a:t>hardware platform</a:t>
            </a:r>
            <a:r>
              <a:rPr lang="en-US" dirty="0"/>
              <a:t> on which all programs must eventually execute.</a:t>
            </a:r>
          </a:p>
          <a:p>
            <a:pPr marL="261759" indent="-261759">
              <a:buFontTx/>
              <a:buChar char="•"/>
            </a:pPr>
            <a:endParaRPr lang="en-US" dirty="0"/>
          </a:p>
          <a:p>
            <a:pPr marL="261759" indent="-261759">
              <a:buFontTx/>
              <a:buChar char="•"/>
            </a:pPr>
            <a:r>
              <a:rPr lang="en-US" dirty="0"/>
              <a:t>Even with the VM, at some point, all Java programs must be resolved to a particular underlying hardware platform.  In Java, this resolution occurs within each particular VM implementation.  The way this works is that Java programs make calls to the VM, which in turn routes them to appropriate native calls on the underlying platform.  It is obvious that the </a:t>
            </a:r>
            <a:r>
              <a:rPr lang="en-US" b="1" dirty="0"/>
              <a:t>VM itself</a:t>
            </a:r>
            <a:r>
              <a:rPr lang="en-US" dirty="0"/>
              <a:t> is very much </a:t>
            </a:r>
            <a:r>
              <a:rPr lang="en-US" b="1" dirty="0"/>
              <a:t>platform dependent</a:t>
            </a:r>
            <a:r>
              <a:rPr lang="en-US" dirty="0"/>
              <a:t>.</a:t>
            </a:r>
          </a:p>
          <a:p>
            <a:pPr marL="261759" indent="-261759">
              <a:buFontTx/>
              <a:buChar char="•"/>
            </a:pPr>
            <a:endParaRPr lang="en-US" dirty="0"/>
          </a:p>
          <a:p>
            <a:pPr marL="261759" indent="-261759"/>
            <a:r>
              <a:rPr lang="en-US" dirty="0"/>
              <a:t>How does the JIT compiler work?</a:t>
            </a:r>
          </a:p>
          <a:p>
            <a:pPr marL="261759" indent="-261759">
              <a:buFontTx/>
              <a:buChar char="•"/>
            </a:pPr>
            <a:r>
              <a:rPr lang="en-US" dirty="0"/>
              <a:t>The VM instead of calling the underlying native operating system, it calls the JIT compiler.  The JIT compiler in turn generates native code that can be passed on to the native operating system for execution.  The primary benefit of this arrangement is that the JIT compiler is completely transparent to everything except VM.  The neat thing is that a JIT compiler can be integrated into a system without any other part of the Java runtime system being affected.</a:t>
            </a:r>
          </a:p>
          <a:p>
            <a:pPr marL="261759" indent="-261759">
              <a:buFontTx/>
              <a:buChar char="•"/>
            </a:pPr>
            <a:r>
              <a:rPr lang="en-US" dirty="0"/>
              <a:t>The integration of JIT compilers at the VM level makes JIT compilers a legitimate example of component software. You can simply plug in a JIT compiler and reap the benefits with no other work or side effects.</a:t>
            </a:r>
          </a:p>
          <a:p>
            <a:pPr marL="261759" indent="-261759">
              <a:buFontTx/>
              <a:buChar char="•"/>
            </a:pPr>
            <a:r>
              <a:rPr lang="en-US" dirty="0"/>
              <a:t>A Java enabled browser contains its own VM.  Web documents that have embedded Java applets must specify the location of the main applet class file. The Web browser then starts up the VM and passes the location of the applet class file to the class loader. Each class file knows the names of any additional class files that it requires. These additional class files may come from the network or from client machine.  Supplement classes are fetched only if they are actually going to be used or if they are necessary for the verification process of the applets.</a:t>
            </a:r>
          </a:p>
          <a:p>
            <a:endParaRPr 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95513" y="720725"/>
            <a:ext cx="4800600" cy="3600450"/>
          </a:xfrm>
        </p:spPr>
      </p:sp>
      <p:sp>
        <p:nvSpPr>
          <p:cNvPr id="3" name="Notes Placeholder 2"/>
          <p:cNvSpPr>
            <a:spLocks noGrp="1"/>
          </p:cNvSpPr>
          <p:nvPr>
            <p:ph type="body" idx="1"/>
          </p:nvPr>
        </p:nvSpPr>
        <p:spPr/>
        <p:txBody>
          <a:bodyPr>
            <a:normAutofit/>
          </a:bodyPr>
          <a:lstStyle/>
          <a:p>
            <a:pPr marL="261759" indent="-261759"/>
            <a:r>
              <a:rPr lang="en-US" b="1" u="sng" dirty="0"/>
              <a:t>Difference between JRE and JDK</a:t>
            </a:r>
            <a:r>
              <a:rPr lang="en-US" b="1" dirty="0"/>
              <a:t>:</a:t>
            </a:r>
          </a:p>
          <a:p>
            <a:pPr marL="261759" indent="-261759">
              <a:buFontTx/>
              <a:buChar char="•"/>
            </a:pPr>
            <a:r>
              <a:rPr lang="en-US" dirty="0"/>
              <a:t>The </a:t>
            </a:r>
            <a:r>
              <a:rPr lang="en-US" b="1" dirty="0"/>
              <a:t>Java Development Kit (JDK) </a:t>
            </a:r>
            <a:r>
              <a:rPr lang="en-US" dirty="0"/>
              <a:t>is a superset which includes Java Compilers, Java Runtime Environments (JRE), Development Libraries, Debuggers, Deployment tools, and so on. One needs JDK to develop Java applications. We have different versions that include JDK 1.2, JDK 1.4, and so on.</a:t>
            </a:r>
          </a:p>
          <a:p>
            <a:pPr marL="261759" indent="-261759">
              <a:buFontTx/>
              <a:buChar char="•"/>
            </a:pPr>
            <a:r>
              <a:rPr lang="en-US" dirty="0"/>
              <a:t>The </a:t>
            </a:r>
            <a:r>
              <a:rPr lang="en-US" b="1" dirty="0"/>
              <a:t>Java Runtime Environment (JRE) </a:t>
            </a:r>
            <a:r>
              <a:rPr lang="en-US" dirty="0"/>
              <a:t>is an implementation of JVM that actually executes the Java program. It is a subset of JDK. One needs JRE to execute Java applications.</a:t>
            </a:r>
          </a:p>
          <a:p>
            <a:endParaRPr 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95513" y="720725"/>
            <a:ext cx="4800600" cy="3600450"/>
          </a:xfrm>
        </p:spPr>
      </p:sp>
      <p:sp>
        <p:nvSpPr>
          <p:cNvPr id="3" name="Notes Placeholder 2"/>
          <p:cNvSpPr>
            <a:spLocks noGrp="1"/>
          </p:cNvSpPr>
          <p:nvPr>
            <p:ph type="body" idx="1"/>
          </p:nvPr>
        </p:nvSpPr>
        <p:spPr/>
        <p:txBody>
          <a:bodyPr>
            <a:normAutofit/>
          </a:bodyPr>
          <a:lstStyle/>
          <a:p>
            <a:endParaRPr 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95513" y="720725"/>
            <a:ext cx="4800600" cy="3600450"/>
          </a:xfrm>
        </p:spPr>
      </p:sp>
      <p:sp>
        <p:nvSpPr>
          <p:cNvPr id="3" name="Notes Placeholder 2"/>
          <p:cNvSpPr>
            <a:spLocks noGrp="1"/>
          </p:cNvSpPr>
          <p:nvPr>
            <p:ph type="body" idx="1"/>
          </p:nvPr>
        </p:nvSpPr>
        <p:spPr/>
        <p:txBody>
          <a:bodyPr>
            <a:normAutofit/>
          </a:bodyPr>
          <a:lstStyle/>
          <a:p>
            <a:endParaRPr 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95513" y="720725"/>
            <a:ext cx="4800600" cy="3600450"/>
          </a:xfrm>
        </p:spPr>
      </p:sp>
      <p:sp>
        <p:nvSpPr>
          <p:cNvPr id="3" name="Notes Placeholder 2"/>
          <p:cNvSpPr>
            <a:spLocks noGrp="1"/>
          </p:cNvSpPr>
          <p:nvPr>
            <p:ph type="body" idx="1"/>
          </p:nvPr>
        </p:nvSpPr>
        <p:spPr/>
        <p:txBody>
          <a:bodyPr>
            <a:normAutofit/>
          </a:bodyPr>
          <a:lstStyle/>
          <a:p>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95513" y="720725"/>
            <a:ext cx="4800600" cy="3600450"/>
          </a:xfrm>
        </p:spPr>
      </p:sp>
      <p:sp>
        <p:nvSpPr>
          <p:cNvPr id="3" name="Notes Placeholder 2"/>
          <p:cNvSpPr>
            <a:spLocks noGrp="1"/>
          </p:cNvSpPr>
          <p:nvPr>
            <p:ph type="body" idx="1"/>
          </p:nvPr>
        </p:nvSpPr>
        <p:spPr/>
        <p:txBody>
          <a:bodyPr>
            <a:normAutofit/>
          </a:bodyPr>
          <a:lstStyle/>
          <a:p>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95513" y="720725"/>
            <a:ext cx="4800600" cy="3600450"/>
          </a:xfrm>
        </p:spPr>
      </p:sp>
      <p:sp>
        <p:nvSpPr>
          <p:cNvPr id="3" name="Notes Placeholder 2"/>
          <p:cNvSpPr>
            <a:spLocks noGrp="1"/>
          </p:cNvSpPr>
          <p:nvPr>
            <p:ph type="body" idx="1"/>
          </p:nvPr>
        </p:nvSpPr>
        <p:spPr/>
        <p:txBody>
          <a:bodyPr>
            <a:normAutofit/>
          </a:bodyPr>
          <a:lstStyle/>
          <a:p>
            <a:pPr marL="261759" indent="-261759"/>
            <a:r>
              <a:rPr lang="en-US" b="1" u="sng" dirty="0"/>
              <a:t>Introduction to Java</a:t>
            </a:r>
            <a:r>
              <a:rPr lang="en-US" b="1" dirty="0" smtClean="0"/>
              <a:t>:</a:t>
            </a:r>
          </a:p>
          <a:p>
            <a:pPr marL="261759" indent="-261759"/>
            <a:endParaRPr lang="en-US" b="1" dirty="0"/>
          </a:p>
          <a:p>
            <a:pPr marL="261759" indent="-261759">
              <a:buFontTx/>
              <a:buChar char="•"/>
            </a:pPr>
            <a:r>
              <a:rPr lang="en-US" dirty="0"/>
              <a:t>To understand Java, a new age Internet programming language, first it is essential to know the forces that drove to the invention of this kind of language. The history starts from a language called as </a:t>
            </a:r>
            <a:r>
              <a:rPr lang="en-US" b="1" dirty="0"/>
              <a:t>B, </a:t>
            </a:r>
            <a:r>
              <a:rPr lang="en-US" dirty="0"/>
              <a:t>which led to a famous one </a:t>
            </a:r>
            <a:r>
              <a:rPr lang="en-US" b="1" dirty="0"/>
              <a:t>C </a:t>
            </a:r>
            <a:r>
              <a:rPr lang="en-US" dirty="0"/>
              <a:t>and then to </a:t>
            </a:r>
            <a:r>
              <a:rPr lang="en-US" b="1" dirty="0"/>
              <a:t>C++</a:t>
            </a:r>
            <a:r>
              <a:rPr lang="en-US" dirty="0"/>
              <a:t>. However, the jump from C to C++ was a major development, as the whole approach of looking at an application changed from </a:t>
            </a:r>
            <a:r>
              <a:rPr lang="en-US" b="1" dirty="0"/>
              <a:t>procedural way</a:t>
            </a:r>
            <a:r>
              <a:rPr lang="en-US" dirty="0"/>
              <a:t> to </a:t>
            </a:r>
            <a:r>
              <a:rPr lang="en-US" b="1" dirty="0"/>
              <a:t>object oriented way</a:t>
            </a:r>
            <a:r>
              <a:rPr lang="en-US" dirty="0"/>
              <a:t>. The languages like, Smalltalk, were already using the Object Oriented features. </a:t>
            </a:r>
          </a:p>
          <a:p>
            <a:pPr marL="261759" indent="-261759">
              <a:buFontTx/>
              <a:buChar char="•"/>
            </a:pPr>
            <a:r>
              <a:rPr lang="en-US" dirty="0"/>
              <a:t>By the time C++ got the real acknowledgement from the industry, there was a strong need for a language which creates architecture neutral, platform independent, and portable software. The reason behind this particular need was the Embedded software market, which runs on variety of consumer electronic devices. Hence a project called as “OAK” was started at Sun Microsystems.</a:t>
            </a:r>
          </a:p>
          <a:p>
            <a:pPr marL="261759" indent="-261759">
              <a:buFontTx/>
              <a:buChar char="•"/>
            </a:pPr>
            <a:r>
              <a:rPr lang="en-US" dirty="0"/>
              <a:t>The second force behind this is WWW (World Wide Web). Now on WWW, most of computers over the Internet are divided into three major architectures namely Intel, Macintosh, and Unix. Thus, a program written for the Internet has to be a portable program, so that it runs on all the available platforms.</a:t>
            </a:r>
          </a:p>
          <a:p>
            <a:pPr marL="261759" indent="-261759">
              <a:buFontTx/>
              <a:buChar char="•"/>
            </a:pPr>
            <a:r>
              <a:rPr lang="en-US" dirty="0"/>
              <a:t>All this led to the development of a new language in 1995, when they renamed the “OAK” language to “JAVA”.</a:t>
            </a:r>
          </a:p>
          <a:p>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95513" y="720725"/>
            <a:ext cx="4800600" cy="3600450"/>
          </a:xfrm>
        </p:spPr>
      </p:sp>
      <p:sp>
        <p:nvSpPr>
          <p:cNvPr id="3" name="Notes Placeholder 2"/>
          <p:cNvSpPr>
            <a:spLocks noGrp="1"/>
          </p:cNvSpPr>
          <p:nvPr>
            <p:ph type="body" idx="1"/>
          </p:nvPr>
        </p:nvSpPr>
        <p:spPr/>
        <p:txBody>
          <a:bodyPr>
            <a:normAutofit/>
          </a:bodyPr>
          <a:lstStyle/>
          <a:p>
            <a:pPr marL="270848" indent="-270848"/>
            <a:r>
              <a:rPr lang="en-US" b="1" u="sng" dirty="0"/>
              <a:t>Introduction to Java Features – What is Java</a:t>
            </a:r>
            <a:r>
              <a:rPr lang="en-US" b="1" dirty="0" smtClean="0"/>
              <a:t>?</a:t>
            </a:r>
          </a:p>
          <a:p>
            <a:pPr marL="270848" indent="-270848"/>
            <a:endParaRPr lang="en-US" b="1" dirty="0"/>
          </a:p>
          <a:p>
            <a:pPr marL="270848" indent="-270848">
              <a:buFontTx/>
              <a:buChar char="•"/>
            </a:pPr>
            <a:r>
              <a:rPr lang="en-US" dirty="0"/>
              <a:t>Java programming language is a high level programming language offering Object-Oriented features. James Gosling developed it at Sun Microsystems in the early 1990s. It is on the lines of C/C++ syntax, however, it is based on an object model. Sun offers much of Java as free and open source. Today we have the Java version 6 in the market.</a:t>
            </a:r>
          </a:p>
          <a:p>
            <a:pPr marL="270848" indent="-270848">
              <a:buFontTx/>
              <a:buChar char="•"/>
            </a:pPr>
            <a:r>
              <a:rPr lang="en-US" dirty="0"/>
              <a:t>The Java programming language forms a core component of Sun’s Java Platform. By platform, we mean the mix of hardware and software environment in which a program executes – such as MS Windows and Linux. Sun’s Java is a “software-only” platform which runs on top of other hardware platforms. We will learn more about this on subsequent slides.</a:t>
            </a:r>
          </a:p>
          <a:p>
            <a:pPr marL="270848" indent="-270848">
              <a:buFontTx/>
              <a:buChar char="•"/>
            </a:pPr>
            <a:r>
              <a:rPr lang="en-US" dirty="0"/>
              <a:t>Today, Java has become an extremely popular language. The platform is amongst the preferred choices for developing internet based applications. Why is it so? Let us explore!</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95513" y="720725"/>
            <a:ext cx="4800600" cy="3600450"/>
          </a:xfrm>
        </p:spPr>
      </p:sp>
      <p:sp>
        <p:nvSpPr>
          <p:cNvPr id="3" name="Notes Placeholder 2"/>
          <p:cNvSpPr>
            <a:spLocks noGrp="1"/>
          </p:cNvSpPr>
          <p:nvPr>
            <p:ph type="body" idx="1"/>
          </p:nvPr>
        </p:nvSpPr>
        <p:spPr/>
        <p:txBody>
          <a:bodyPr>
            <a:normAutofit/>
          </a:bodyPr>
          <a:lstStyle/>
          <a:p>
            <a:pPr algn="just"/>
            <a:r>
              <a:rPr lang="en-US" b="1" u="sng" dirty="0"/>
              <a:t>Features of Java</a:t>
            </a:r>
            <a:r>
              <a:rPr lang="en-US" b="1" dirty="0" smtClean="0"/>
              <a:t>:</a:t>
            </a:r>
          </a:p>
          <a:p>
            <a:pPr algn="just"/>
            <a:endParaRPr lang="en-US" b="1" dirty="0"/>
          </a:p>
          <a:p>
            <a:pPr algn="just"/>
            <a:r>
              <a:rPr lang="en-US" dirty="0"/>
              <a:t>Java is completely object oriented. C++, being more compatible to C, allows code to exist outside classes too. However in Java, every line of code has to belong to some or other class. Thus it is closer to true object oriented language.</a:t>
            </a:r>
          </a:p>
          <a:p>
            <a:pPr algn="just"/>
            <a:r>
              <a:rPr lang="en-US" dirty="0"/>
              <a:t>Java is simpler than C++, since concepts of pointers or multiple inheritance do not exist. </a:t>
            </a:r>
          </a:p>
          <a:p>
            <a:pPr algn="just"/>
            <a:r>
              <a:rPr lang="en-US" dirty="0"/>
              <a:t>Let us discuss these features in detail.</a:t>
            </a:r>
          </a:p>
          <a:p>
            <a:pPr algn="just"/>
            <a:r>
              <a:rPr lang="en-US" b="1" dirty="0"/>
              <a:t>Object-Oriented:</a:t>
            </a:r>
            <a:r>
              <a:rPr lang="en-US" dirty="0"/>
              <a:t> </a:t>
            </a:r>
          </a:p>
          <a:p>
            <a:r>
              <a:rPr lang="en-US" dirty="0"/>
              <a:t>To stay abreast of modern software development practices, Java is Object-Oriented from the ground up. Many of Java’s Object-Oriented concepts are inherited from C++, the language on which it is based, plus concepts from other Object-Oriented languages as well. </a:t>
            </a:r>
          </a:p>
          <a:p>
            <a:r>
              <a:rPr lang="en-US" b="1" dirty="0"/>
              <a:t>Simple: </a:t>
            </a:r>
          </a:p>
          <a:p>
            <a:r>
              <a:rPr lang="en-US" dirty="0"/>
              <a:t>Java omits many confusing, rarely used features of C++. There is no pointer level programming or pointer arithmetic. Memory management is automatic. There are no header files, structures, unions, operator overloading, virtual base classes, and multiple inheritance.</a:t>
            </a:r>
          </a:p>
          <a:p>
            <a:r>
              <a:rPr lang="en-US" b="1" dirty="0"/>
              <a:t>Robust:</a:t>
            </a:r>
          </a:p>
          <a:p>
            <a:r>
              <a:rPr lang="en-US" dirty="0"/>
              <a:t>Java programs are reliable. Java puts a lot of emphasis on early checking for potential problems, dynamic checking and eliminating situations that are error-prone. Java has a pointer model that eliminates possibility of overwriting memory and corrupting data.</a:t>
            </a:r>
          </a:p>
          <a:p>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a:xfrm>
            <a:off x="2162388" y="503124"/>
            <a:ext cx="4840782" cy="8361984"/>
          </a:xfrm>
        </p:spPr>
        <p:txBody>
          <a:bodyPr>
            <a:normAutofit/>
          </a:bodyPr>
          <a:lstStyle/>
          <a:p>
            <a:r>
              <a:rPr lang="en-US" b="1" dirty="0"/>
              <a:t>Features of Java (contd.):</a:t>
            </a:r>
          </a:p>
          <a:p>
            <a:endParaRPr lang="en-US" b="1" dirty="0" smtClean="0"/>
          </a:p>
          <a:p>
            <a:r>
              <a:rPr lang="en-US" b="1" dirty="0" smtClean="0"/>
              <a:t>Security</a:t>
            </a:r>
            <a:r>
              <a:rPr lang="en-US" b="1" dirty="0"/>
              <a:t>: </a:t>
            </a:r>
          </a:p>
          <a:p>
            <a:r>
              <a:rPr lang="en-US" dirty="0"/>
              <a:t>Java is intended to be used in networked / distributed environments. Thus a lot of emphasis is placed on security. Normally two things affect security: </a:t>
            </a:r>
          </a:p>
          <a:p>
            <a:pPr marL="392638" lvl="1" indent="-261759">
              <a:buFontTx/>
              <a:buChar char="•"/>
            </a:pPr>
            <a:r>
              <a:rPr lang="en-US" dirty="0"/>
              <a:t>confidential information may be compromised, and </a:t>
            </a:r>
          </a:p>
          <a:p>
            <a:pPr marL="392638" lvl="1" indent="-261759">
              <a:buFontTx/>
              <a:buChar char="•"/>
            </a:pPr>
            <a:r>
              <a:rPr lang="en-US" dirty="0"/>
              <a:t>computer systems are vulnerable to corruption or destruction by hackers </a:t>
            </a:r>
          </a:p>
          <a:p>
            <a:r>
              <a:rPr lang="en-US" dirty="0"/>
              <a:t>Java’s security model has three primary components:</a:t>
            </a:r>
          </a:p>
          <a:p>
            <a:pPr marL="392638" lvl="1" indent="-261759">
              <a:buFontTx/>
              <a:buChar char="•"/>
            </a:pPr>
            <a:r>
              <a:rPr lang="en-US" b="1" dirty="0"/>
              <a:t>Byte code Verifier</a:t>
            </a:r>
            <a:r>
              <a:rPr lang="en-US" dirty="0"/>
              <a:t>: The byte code verifier ensures the following: </a:t>
            </a:r>
          </a:p>
          <a:p>
            <a:pPr marL="916155" lvl="2" indent="-261759">
              <a:buFont typeface="Wingdings" pitchFamily="2" charset="2"/>
              <a:buChar char="Ø"/>
            </a:pPr>
            <a:r>
              <a:rPr lang="en-US" dirty="0"/>
              <a:t>the Java programs have been compiled correctly, </a:t>
            </a:r>
          </a:p>
          <a:p>
            <a:pPr marL="916155" lvl="2" indent="-261759">
              <a:buFont typeface="Wingdings" pitchFamily="2" charset="2"/>
              <a:buChar char="Ø"/>
            </a:pPr>
            <a:r>
              <a:rPr lang="en-US" dirty="0"/>
              <a:t>they will obey the virtual machine’s access restrictions, and </a:t>
            </a:r>
          </a:p>
          <a:p>
            <a:pPr marL="916155" lvl="2" indent="-261759">
              <a:buFont typeface="Wingdings" pitchFamily="2" charset="2"/>
              <a:buChar char="Ø"/>
            </a:pPr>
            <a:r>
              <a:rPr lang="en-US" dirty="0"/>
              <a:t>the byte codes will not access private data when they should not</a:t>
            </a:r>
          </a:p>
          <a:p>
            <a:pPr marL="392638" lvl="1" indent="-261759">
              <a:buFontTx/>
              <a:buChar char="•"/>
            </a:pPr>
            <a:r>
              <a:rPr lang="en-US" b="1" dirty="0"/>
              <a:t>Class Loader:</a:t>
            </a:r>
            <a:r>
              <a:rPr lang="en-US" dirty="0"/>
              <a:t> When the loader retrieves classes from the network, it keeps classes from different servers separate from each other and from local classes.  Through this separation, the class loader prevents a class that is loaded off the network from pretending to be one of the standard built-in classes, or from interfering with the operation of classes loaded from other servers.</a:t>
            </a:r>
          </a:p>
          <a:p>
            <a:pPr marL="392638" lvl="1" indent="-261759">
              <a:buFontTx/>
              <a:buChar char="•"/>
            </a:pPr>
            <a:r>
              <a:rPr lang="en-US" b="1" dirty="0"/>
              <a:t>Security Manager: </a:t>
            </a:r>
            <a:r>
              <a:rPr lang="en-US" dirty="0"/>
              <a:t>It implements a security policy for the VM.  The security policy determines which activities of the VM is allowed to perform and under what circumstances, operation should pass. </a:t>
            </a:r>
          </a:p>
          <a:p>
            <a:endParaRPr lang="en-US" b="1" dirty="0" smtClean="0"/>
          </a:p>
          <a:p>
            <a:r>
              <a:rPr lang="en-US" b="1" dirty="0" smtClean="0"/>
              <a:t>Architecture-Neutral:</a:t>
            </a:r>
          </a:p>
          <a:p>
            <a:r>
              <a:rPr lang="en-US" dirty="0" smtClean="0"/>
              <a:t>A </a:t>
            </a:r>
            <a:r>
              <a:rPr lang="en-US" dirty="0"/>
              <a:t>central issue for the Java designers was of code longevity and portability. One of the main problems facing programmers is that there is no guarantee that when you write a program today, it will run tomorrow — even on the same machine. Operating system upgrades, processor upgrades, and changes in core system resources can all combine to make a program malfunction. The Java designers made several hard decisions in the Java language and the Java Virtual Machine (JVM) in an attempt to alter this situation. Their goal was “write once; run anywhere, any time, forever”. </a:t>
            </a:r>
            <a:br>
              <a:rPr lang="en-US" dirty="0"/>
            </a:br>
            <a:r>
              <a:rPr lang="en-US" dirty="0"/>
              <a:t>To a great extent, this goal was accomplished.</a:t>
            </a:r>
          </a:p>
          <a:p>
            <a:endParaRPr lang="en-US" b="1" dirty="0" smtClean="0"/>
          </a:p>
          <a:p>
            <a:r>
              <a:rPr lang="en-US" b="1" dirty="0" smtClean="0"/>
              <a:t>Platform-Independent</a:t>
            </a:r>
            <a:r>
              <a:rPr lang="en-US" b="1" dirty="0"/>
              <a:t>:</a:t>
            </a:r>
          </a:p>
          <a:p>
            <a:r>
              <a:rPr lang="en-US" dirty="0"/>
              <a:t>This refers to a program’s capability of moving easily from one computer system to another. Java is platform-independent at both the source and the binary level. </a:t>
            </a:r>
          </a:p>
          <a:p>
            <a:pPr marL="392638" lvl="1" indent="-261759">
              <a:buFont typeface="Wingdings" pitchFamily="2" charset="2"/>
              <a:buChar char="Ø"/>
            </a:pPr>
            <a:r>
              <a:rPr lang="en-US" dirty="0"/>
              <a:t>At the source level, Java’s primitive data types have consistent sizes across all development platforms. </a:t>
            </a:r>
          </a:p>
          <a:p>
            <a:pPr marL="392638" lvl="1" indent="-261759">
              <a:buFont typeface="Wingdings" pitchFamily="2" charset="2"/>
              <a:buChar char="Ø"/>
            </a:pPr>
            <a:r>
              <a:rPr lang="en-US" dirty="0"/>
              <a:t>Java binary files are also platform-independent and can run on multiple platforms without the need to recompile the source because they are in the form of byte codes.</a:t>
            </a:r>
          </a:p>
          <a:p>
            <a:pPr marL="392638" lvl="1" indent="-261759"/>
            <a:endParaRPr lang="en-US" dirty="0"/>
          </a:p>
          <a:p>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a:xfrm>
            <a:off x="2162388" y="503124"/>
            <a:ext cx="4840782" cy="8361984"/>
          </a:xfrm>
        </p:spPr>
        <p:txBody>
          <a:bodyPr>
            <a:normAutofit/>
          </a:bodyPr>
          <a:lstStyle/>
          <a:p>
            <a:r>
              <a:rPr lang="en-US" b="1" dirty="0"/>
              <a:t>Features of Java (contd.):</a:t>
            </a:r>
          </a:p>
          <a:p>
            <a:endParaRPr lang="en-US" b="1" dirty="0" smtClean="0"/>
          </a:p>
          <a:p>
            <a:r>
              <a:rPr lang="en-US" b="1" dirty="0"/>
              <a:t>Interpreted and Compiled:</a:t>
            </a:r>
          </a:p>
          <a:p>
            <a:r>
              <a:rPr lang="en-US" dirty="0"/>
              <a:t>Java programs are compiled into an intermediate byte code format, which in turn will be interpreted by the VM at run time. Hence, any Java program is checked twice before it actually runs.</a:t>
            </a:r>
          </a:p>
          <a:p>
            <a:r>
              <a:rPr lang="en-US" b="1" dirty="0"/>
              <a:t>Multithreaded: </a:t>
            </a:r>
          </a:p>
          <a:p>
            <a:r>
              <a:rPr lang="en-US" dirty="0"/>
              <a:t>A multi-threaded application can have several threads of execution running independently and simultaneously. These threads may communicate and co-operate. To the user it will appear to be a single program.  Java implements multithreading through a part of its class library. However, Java also has language constructs to make programs thread-safe. </a:t>
            </a:r>
          </a:p>
          <a:p>
            <a:r>
              <a:rPr lang="en-US" b="1" dirty="0"/>
              <a:t>Dynamic:</a:t>
            </a:r>
          </a:p>
          <a:p>
            <a:r>
              <a:rPr lang="en-US" dirty="0"/>
              <a:t>Java programs carry with them substantial amounts of run-time type information that is used to verify and resolve accesses to objects at run time. This makes it possible to dynamically link code in a safe and expedient manner. This is crucial to the robustness of the applet environment, in which small fragments of bytecode may be  dynamically updated on a running system.</a:t>
            </a:r>
          </a:p>
          <a:p>
            <a:r>
              <a:rPr lang="en-US" b="1" dirty="0"/>
              <a:t>Memory Management and Garbage Collection:</a:t>
            </a:r>
          </a:p>
          <a:p>
            <a:r>
              <a:rPr lang="en-US" dirty="0"/>
              <a:t>Java manages memory de-allocation by using garbage collection.  Temporary memory is automatically reclaimed after it is no longer referenced by any active part of the program.  To improve performance, Java’s garbage collector runs in its own low-priority thread, providing a good balance of efficiency and real-time responsiveness.</a:t>
            </a:r>
          </a:p>
          <a:p>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95513" y="720725"/>
            <a:ext cx="4800600" cy="3600450"/>
          </a:xfrm>
        </p:spPr>
      </p:sp>
      <p:sp>
        <p:nvSpPr>
          <p:cNvPr id="3" name="Notes Placeholder 2"/>
          <p:cNvSpPr>
            <a:spLocks noGrp="1"/>
          </p:cNvSpPr>
          <p:nvPr>
            <p:ph type="body" idx="1"/>
          </p:nvPr>
        </p:nvSpPr>
        <p:spPr/>
        <p:txBody>
          <a:bodyPr>
            <a:normAutofit/>
          </a:bodyPr>
          <a:lstStyle/>
          <a:p>
            <a:pPr marL="218133" indent="-218133"/>
            <a:r>
              <a:rPr lang="en-US" b="1" u="sng" dirty="0"/>
              <a:t>Introduction to Java Features – A Sample Program</a:t>
            </a:r>
            <a:r>
              <a:rPr lang="en-US" b="1" dirty="0"/>
              <a:t>:</a:t>
            </a:r>
          </a:p>
          <a:p>
            <a:pPr marL="218133" indent="-218133">
              <a:buFontTx/>
              <a:buChar char="•"/>
            </a:pPr>
            <a:r>
              <a:rPr lang="en-US" dirty="0"/>
              <a:t>Here is our first Java program..</a:t>
            </a:r>
          </a:p>
          <a:p>
            <a:pPr marL="218133" indent="-218133">
              <a:buFontTx/>
              <a:buChar char="•"/>
            </a:pPr>
            <a:endParaRPr lang="en-US" dirty="0"/>
          </a:p>
          <a:p>
            <a:pPr marL="218133" indent="-218133">
              <a:buFontTx/>
              <a:buChar char="•"/>
            </a:pPr>
            <a:r>
              <a:rPr lang="en-US" dirty="0"/>
              <a:t>Let us have a closer Look at the “Hello World!” program:</a:t>
            </a:r>
          </a:p>
          <a:p>
            <a:pPr marL="741650" lvl="1" indent="-218133">
              <a:buFont typeface="Wingdings" pitchFamily="2" charset="2"/>
              <a:buChar char="Ø"/>
            </a:pPr>
            <a:r>
              <a:rPr lang="en-US" b="1" dirty="0"/>
              <a:t>class </a:t>
            </a:r>
            <a:r>
              <a:rPr lang="en-US" b="1" dirty="0" err="1"/>
              <a:t>HelloWorld</a:t>
            </a:r>
            <a:r>
              <a:rPr lang="en-US" b="1" dirty="0"/>
              <a:t> </a:t>
            </a:r>
            <a:r>
              <a:rPr lang="en-US" dirty="0"/>
              <a:t>begins the class definition block for the “Hello World!” program. Every Java program must be contained within a “class” block.</a:t>
            </a:r>
          </a:p>
          <a:p>
            <a:pPr marL="741650" lvl="1" indent="-218133">
              <a:buFont typeface="Wingdings" pitchFamily="2" charset="2"/>
              <a:buChar char="Ø"/>
            </a:pPr>
            <a:r>
              <a:rPr lang="en-US" b="1" dirty="0"/>
              <a:t>public static void main(String[] </a:t>
            </a:r>
            <a:r>
              <a:rPr lang="en-US" b="1" dirty="0" err="1"/>
              <a:t>args</a:t>
            </a:r>
            <a:r>
              <a:rPr lang="en-US" b="1" dirty="0"/>
              <a:t>) {</a:t>
            </a:r>
            <a:r>
              <a:rPr lang="en-US" dirty="0"/>
              <a:t> </a:t>
            </a:r>
            <a:r>
              <a:rPr lang="en-US" b="1" dirty="0"/>
              <a:t>…} </a:t>
            </a:r>
            <a:r>
              <a:rPr lang="en-US" dirty="0"/>
              <a:t>is the entry point for your application. Subsequently, it invokes all the other methods required by the program. </a:t>
            </a:r>
          </a:p>
          <a:p>
            <a:pPr marL="218133" indent="-218133"/>
            <a:endParaRPr lang="en-US" dirty="0"/>
          </a:p>
          <a:p>
            <a:pPr marL="218133" indent="-218133">
              <a:buFontTx/>
              <a:buChar char="•"/>
            </a:pPr>
            <a:r>
              <a:rPr lang="en-US" dirty="0"/>
              <a:t>This program when executed will display “Hello World” on the screen.  We shall see this in the next slide.</a:t>
            </a:r>
          </a:p>
          <a:p>
            <a:endParaRPr 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95513" y="720725"/>
            <a:ext cx="4800600" cy="3600450"/>
          </a:xfrm>
        </p:spPr>
      </p:sp>
      <p:sp>
        <p:nvSpPr>
          <p:cNvPr id="3" name="Notes Placeholder 2"/>
          <p:cNvSpPr>
            <a:spLocks noGrp="1"/>
          </p:cNvSpPr>
          <p:nvPr>
            <p:ph type="body" idx="1"/>
          </p:nvPr>
        </p:nvSpPr>
        <p:spPr/>
        <p:txBody>
          <a:bodyPr>
            <a:normAutofit/>
          </a:bodyPr>
          <a:lstStyle/>
          <a:p>
            <a:pPr marL="218133" indent="-218133"/>
            <a:r>
              <a:rPr lang="en-US" b="1" u="sng" dirty="0"/>
              <a:t>Introduction to Java Features – Java Development Process</a:t>
            </a:r>
            <a:r>
              <a:rPr lang="en-US" b="1" dirty="0"/>
              <a:t>:</a:t>
            </a:r>
          </a:p>
          <a:p>
            <a:pPr marL="218133" indent="-218133"/>
            <a:r>
              <a:rPr lang="en-US" dirty="0"/>
              <a:t>The Java Development Process involves the following steps: </a:t>
            </a:r>
          </a:p>
          <a:p>
            <a:pPr marL="218133" indent="-218133">
              <a:buFontTx/>
              <a:buAutoNum type="arabicPeriod"/>
            </a:pPr>
            <a:r>
              <a:rPr lang="en-US" dirty="0"/>
              <a:t>Write the Java code in a text file with a .java extension, namely “HelloWorld.java”. By convention, source file names are named by the public class name they contain.</a:t>
            </a:r>
          </a:p>
          <a:p>
            <a:pPr marL="218133" indent="-218133">
              <a:buFontTx/>
              <a:buAutoNum type="arabicPeriod"/>
            </a:pPr>
            <a:r>
              <a:rPr lang="en-US" dirty="0"/>
              <a:t>At the command line, compile the code using the Java compiler (</a:t>
            </a:r>
            <a:r>
              <a:rPr lang="en-US" dirty="0" err="1"/>
              <a:t>javac</a:t>
            </a:r>
            <a:r>
              <a:rPr lang="en-US" dirty="0"/>
              <a:t>). The </a:t>
            </a:r>
            <a:r>
              <a:rPr lang="en-US" dirty="0" err="1"/>
              <a:t>javac</a:t>
            </a:r>
            <a:r>
              <a:rPr lang="en-US" dirty="0"/>
              <a:t> compiler converts the source into Byte Codes and stores it in a file having .class extension. What is special about byte codes? Unlike traditional compilers, </a:t>
            </a:r>
            <a:r>
              <a:rPr lang="en-US" dirty="0" err="1"/>
              <a:t>javac</a:t>
            </a:r>
            <a:r>
              <a:rPr lang="en-US" dirty="0"/>
              <a:t> does not produce processor specific native code. Instead it generates code which is in the language of JVM (Java Virtual Machine). </a:t>
            </a:r>
          </a:p>
          <a:p>
            <a:pPr marL="218133" indent="-218133"/>
            <a:r>
              <a:rPr lang="en-US" b="1" i="1" dirty="0"/>
              <a:t>	</a:t>
            </a:r>
            <a:r>
              <a:rPr lang="en-US" b="1" dirty="0"/>
              <a:t>Note: </a:t>
            </a:r>
            <a:r>
              <a:rPr lang="en-US" dirty="0"/>
              <a:t>To have access to the </a:t>
            </a:r>
            <a:r>
              <a:rPr lang="en-US" b="1" dirty="0" err="1"/>
              <a:t>javac</a:t>
            </a:r>
            <a:r>
              <a:rPr lang="en-US" dirty="0"/>
              <a:t> and the </a:t>
            </a:r>
            <a:r>
              <a:rPr lang="en-US" b="1" dirty="0"/>
              <a:t>java</a:t>
            </a:r>
            <a:r>
              <a:rPr lang="en-US" dirty="0"/>
              <a:t> commands, you must set your path first. To do so, you may type the following at the command prompt:</a:t>
            </a:r>
          </a:p>
          <a:p>
            <a:pPr marL="218133" indent="-218133"/>
            <a:r>
              <a:rPr lang="en-US" dirty="0"/>
              <a:t>	</a:t>
            </a:r>
            <a:r>
              <a:rPr lang="en-US" i="1" dirty="0"/>
              <a:t>Set path=&lt;your java-home directory&gt;\bin</a:t>
            </a:r>
            <a:endParaRPr lang="en-US" dirty="0"/>
          </a:p>
          <a:p>
            <a:pPr marL="218133" indent="-218133"/>
            <a:r>
              <a:rPr lang="en-US" dirty="0"/>
              <a:t>	For example: </a:t>
            </a:r>
            <a:r>
              <a:rPr lang="en-US" i="1" dirty="0"/>
              <a:t>Set path= C:\Program Files\Java\jdk1.8.0_25 \bin</a:t>
            </a:r>
            <a:endParaRPr lang="en-US" dirty="0"/>
          </a:p>
          <a:p>
            <a:pPr marL="218133" indent="-218133"/>
            <a:r>
              <a:rPr lang="en-US" dirty="0"/>
              <a:t>	We can also set the environment variables (path and classpath) through the Control Panel.</a:t>
            </a:r>
          </a:p>
          <a:p>
            <a:pPr marL="218133" indent="-218133">
              <a:buFontTx/>
              <a:buAutoNum type="arabicPeriod" startAt="3"/>
            </a:pPr>
            <a:r>
              <a:rPr lang="en-US" dirty="0"/>
              <a:t>To run this program, use the Java command with class file name as the command parameter as shown on the above slide. The output of the program would, of course, be “Hello World!”</a:t>
            </a: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tags" Target="../tags/tag9.xml"/><Relationship Id="rId7" Type="http://schemas.openxmlformats.org/officeDocument/2006/relationships/image" Target="../media/image1.emf"/><Relationship Id="rId2" Type="http://schemas.openxmlformats.org/officeDocument/2006/relationships/tags" Target="../tags/tag8.xml"/><Relationship Id="rId1" Type="http://schemas.openxmlformats.org/officeDocument/2006/relationships/vmlDrawing" Target="../drawings/vmlDrawing2.vml"/><Relationship Id="rId6" Type="http://schemas.openxmlformats.org/officeDocument/2006/relationships/oleObject" Target="../embeddings/oleObject2.bin"/><Relationship Id="rId5" Type="http://schemas.openxmlformats.org/officeDocument/2006/relationships/slideMaster" Target="../slideMasters/slideMaster1.xml"/><Relationship Id="rId4" Type="http://schemas.openxmlformats.org/officeDocument/2006/relationships/tags" Target="../tags/tag10.xml"/></Relationships>
</file>

<file path=ppt/slideLayouts/_rels/slideLayout10.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tags" Target="../tags/tag21.xml"/><Relationship Id="rId7" Type="http://schemas.openxmlformats.org/officeDocument/2006/relationships/oleObject" Target="../embeddings/oleObject4.bin"/><Relationship Id="rId2" Type="http://schemas.openxmlformats.org/officeDocument/2006/relationships/tags" Target="../tags/tag20.xml"/><Relationship Id="rId1" Type="http://schemas.openxmlformats.org/officeDocument/2006/relationships/vmlDrawing" Target="../drawings/vmlDrawing4.vml"/><Relationship Id="rId6" Type="http://schemas.openxmlformats.org/officeDocument/2006/relationships/slideMaster" Target="../slideMasters/slideMaster1.xml"/><Relationship Id="rId5" Type="http://schemas.openxmlformats.org/officeDocument/2006/relationships/tags" Target="../tags/tag23.xml"/><Relationship Id="rId4" Type="http://schemas.openxmlformats.org/officeDocument/2006/relationships/tags" Target="../tags/tag22.xml"/></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tags" Target="../tags/tag25.xml"/><Relationship Id="rId7" Type="http://schemas.openxmlformats.org/officeDocument/2006/relationships/oleObject" Target="../embeddings/oleObject5.bin"/><Relationship Id="rId2" Type="http://schemas.openxmlformats.org/officeDocument/2006/relationships/tags" Target="../tags/tag24.xml"/><Relationship Id="rId1" Type="http://schemas.openxmlformats.org/officeDocument/2006/relationships/vmlDrawing" Target="../drawings/vmlDrawing5.vml"/><Relationship Id="rId6" Type="http://schemas.openxmlformats.org/officeDocument/2006/relationships/slideMaster" Target="../slideMasters/slideMaster1.xml"/><Relationship Id="rId5" Type="http://schemas.openxmlformats.org/officeDocument/2006/relationships/tags" Target="../tags/tag27.xml"/><Relationship Id="rId4" Type="http://schemas.openxmlformats.org/officeDocument/2006/relationships/tags" Target="../tags/tag26.xml"/></Relationships>
</file>

<file path=ppt/slideLayouts/_rels/slideLayout12.xml.rels><?xml version="1.0" encoding="UTF-8" standalone="yes"?>
<Relationships xmlns="http://schemas.openxmlformats.org/package/2006/relationships"><Relationship Id="rId8" Type="http://schemas.openxmlformats.org/officeDocument/2006/relationships/slideMaster" Target="../slideMasters/slideMaster1.xml"/><Relationship Id="rId3" Type="http://schemas.openxmlformats.org/officeDocument/2006/relationships/tags" Target="../tags/tag29.xml"/><Relationship Id="rId7" Type="http://schemas.openxmlformats.org/officeDocument/2006/relationships/tags" Target="../tags/tag33.xml"/><Relationship Id="rId2" Type="http://schemas.openxmlformats.org/officeDocument/2006/relationships/tags" Target="../tags/tag28.xml"/><Relationship Id="rId1" Type="http://schemas.openxmlformats.org/officeDocument/2006/relationships/vmlDrawing" Target="../drawings/vmlDrawing6.vml"/><Relationship Id="rId6" Type="http://schemas.openxmlformats.org/officeDocument/2006/relationships/tags" Target="../tags/tag32.xml"/><Relationship Id="rId5" Type="http://schemas.openxmlformats.org/officeDocument/2006/relationships/tags" Target="../tags/tag31.xml"/><Relationship Id="rId10" Type="http://schemas.openxmlformats.org/officeDocument/2006/relationships/image" Target="../media/image1.emf"/><Relationship Id="rId4" Type="http://schemas.openxmlformats.org/officeDocument/2006/relationships/tags" Target="../tags/tag30.xml"/><Relationship Id="rId9" Type="http://schemas.openxmlformats.org/officeDocument/2006/relationships/oleObject" Target="../embeddings/oleObject6.bin"/></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34.xml"/></Relationships>
</file>

<file path=ppt/slideLayouts/_rels/slideLayout15.xml.rels><?xml version="1.0" encoding="UTF-8" standalone="yes"?>
<Relationships xmlns="http://schemas.openxmlformats.org/package/2006/relationships"><Relationship Id="rId3" Type="http://schemas.openxmlformats.org/officeDocument/2006/relationships/tags" Target="../tags/tag36.xml"/><Relationship Id="rId2" Type="http://schemas.openxmlformats.org/officeDocument/2006/relationships/tags" Target="../tags/tag35.xml"/><Relationship Id="rId1" Type="http://schemas.openxmlformats.org/officeDocument/2006/relationships/vmlDrawing" Target="../drawings/vmlDrawing7.vml"/><Relationship Id="rId6" Type="http://schemas.openxmlformats.org/officeDocument/2006/relationships/image" Target="../media/image1.emf"/><Relationship Id="rId5" Type="http://schemas.openxmlformats.org/officeDocument/2006/relationships/oleObject" Target="../embeddings/oleObject7.bin"/><Relationship Id="rId4"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7.xml"/><Relationship Id="rId1" Type="http://schemas.openxmlformats.org/officeDocument/2006/relationships/vmlDrawing" Target="../drawings/vmlDrawing8.vml"/><Relationship Id="rId5" Type="http://schemas.openxmlformats.org/officeDocument/2006/relationships/image" Target="../media/image1.emf"/><Relationship Id="rId4" Type="http://schemas.openxmlformats.org/officeDocument/2006/relationships/oleObject" Target="../embeddings/oleObject8.bin"/></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9.png"/><Relationship Id="rId1" Type="http://schemas.openxmlformats.org/officeDocument/2006/relationships/slideMaster" Target="../slideMasters/slideMaster2.xml"/><Relationship Id="rId5" Type="http://schemas.openxmlformats.org/officeDocument/2006/relationships/image" Target="../media/image4.svg"/><Relationship Id="rId4" Type="http://schemas.openxmlformats.org/officeDocument/2006/relationships/image" Target="../media/image10.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11.png"/><Relationship Id="rId1" Type="http://schemas.openxmlformats.org/officeDocument/2006/relationships/slideMaster" Target="../slideMasters/slideMaster2.xml"/><Relationship Id="rId5" Type="http://schemas.openxmlformats.org/officeDocument/2006/relationships/image" Target="../media/image4.svg"/><Relationship Id="rId4" Type="http://schemas.openxmlformats.org/officeDocument/2006/relationships/image" Target="../media/image10.png"/></Relationships>
</file>

<file path=ppt/slideLayouts/_rels/slideLayout2.xml.rels><?xml version="1.0" encoding="UTF-8" standalone="yes"?>
<Relationships xmlns="http://schemas.openxmlformats.org/package/2006/relationships"><Relationship Id="rId3" Type="http://schemas.openxmlformats.org/officeDocument/2006/relationships/tags" Target="../tags/tag12.xml"/><Relationship Id="rId7" Type="http://schemas.openxmlformats.org/officeDocument/2006/relationships/image" Target="../media/image1.emf"/><Relationship Id="rId2" Type="http://schemas.openxmlformats.org/officeDocument/2006/relationships/tags" Target="../tags/tag11.xml"/><Relationship Id="rId1" Type="http://schemas.openxmlformats.org/officeDocument/2006/relationships/vmlDrawing" Target="../drawings/vmlDrawing3.vml"/><Relationship Id="rId6" Type="http://schemas.openxmlformats.org/officeDocument/2006/relationships/oleObject" Target="../embeddings/oleObject3.bin"/><Relationship Id="rId5" Type="http://schemas.openxmlformats.org/officeDocument/2006/relationships/slideMaster" Target="../slideMasters/slideMaster1.xml"/><Relationship Id="rId4" Type="http://schemas.openxmlformats.org/officeDocument/2006/relationships/tags" Target="../tags/tag13.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39.xml"/><Relationship Id="rId1" Type="http://schemas.openxmlformats.org/officeDocument/2006/relationships/tags" Target="../tags/tag38.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slideMaster" Target="../slideMasters/slideMaster2.xml"/><Relationship Id="rId1" Type="http://schemas.openxmlformats.org/officeDocument/2006/relationships/tags" Target="../tags/tag40.xml"/></Relationships>
</file>

<file path=ppt/slideLayouts/_rels/slideLayout26.xml.rels><?xml version="1.0" encoding="UTF-8" standalone="yes"?>
<Relationships xmlns="http://schemas.openxmlformats.org/package/2006/relationships"><Relationship Id="rId3" Type="http://schemas.openxmlformats.org/officeDocument/2006/relationships/tags" Target="../tags/tag42.xml"/><Relationship Id="rId7" Type="http://schemas.openxmlformats.org/officeDocument/2006/relationships/image" Target="../media/image1.emf"/><Relationship Id="rId2" Type="http://schemas.openxmlformats.org/officeDocument/2006/relationships/tags" Target="../tags/tag41.xml"/><Relationship Id="rId1" Type="http://schemas.openxmlformats.org/officeDocument/2006/relationships/vmlDrawing" Target="../drawings/vmlDrawing9.vml"/><Relationship Id="rId6" Type="http://schemas.openxmlformats.org/officeDocument/2006/relationships/oleObject" Target="../embeddings/oleObject9.bin"/><Relationship Id="rId5" Type="http://schemas.openxmlformats.org/officeDocument/2006/relationships/slideMaster" Target="../slideMasters/slideMaster2.xml"/><Relationship Id="rId4" Type="http://schemas.openxmlformats.org/officeDocument/2006/relationships/tags" Target="../tags/tag43.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2.xml"/><Relationship Id="rId1" Type="http://schemas.openxmlformats.org/officeDocument/2006/relationships/tags" Target="../tags/tag44.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2.xml"/><Relationship Id="rId1" Type="http://schemas.openxmlformats.org/officeDocument/2006/relationships/tags" Target="../tags/tag45.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2.xml"/><Relationship Id="rId1" Type="http://schemas.openxmlformats.org/officeDocument/2006/relationships/tags" Target="../tags/tag46.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slideMaster" Target="../slideMasters/slideMaster1.xml"/><Relationship Id="rId1" Type="http://schemas.openxmlformats.org/officeDocument/2006/relationships/tags" Target="../tags/tag14.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13.png"/><Relationship Id="rId1" Type="http://schemas.openxmlformats.org/officeDocument/2006/relationships/slideMaster" Target="../slideMasters/slideMaster3.xml"/><Relationship Id="rId5" Type="http://schemas.openxmlformats.org/officeDocument/2006/relationships/image" Target="../media/image4.svg"/><Relationship Id="rId4" Type="http://schemas.openxmlformats.org/officeDocument/2006/relationships/image" Target="../media/image10.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4.png"/><Relationship Id="rId1" Type="http://schemas.openxmlformats.org/officeDocument/2006/relationships/slideMaster" Target="../slideMasters/slideMaster3.xml"/><Relationship Id="rId4" Type="http://schemas.openxmlformats.org/officeDocument/2006/relationships/image" Target="../media/image15.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6.png"/><Relationship Id="rId1" Type="http://schemas.openxmlformats.org/officeDocument/2006/relationships/slideMaster" Target="../slideMasters/slideMaster3.xml"/><Relationship Id="rId4" Type="http://schemas.openxmlformats.org/officeDocument/2006/relationships/image" Target="../media/image17.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8.png"/><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9.png"/><Relationship Id="rId1" Type="http://schemas.openxmlformats.org/officeDocument/2006/relationships/slideMaster" Target="../slideMasters/slideMaster4.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10.png"/></Relationships>
</file>

<file path=ppt/slideLayouts/_rels/slideLayout3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11.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15.xml"/></Relationships>
</file>

<file path=ppt/slideLayouts/_rels/slideLayout4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1.png"/><Relationship Id="rId1" Type="http://schemas.openxmlformats.org/officeDocument/2006/relationships/slideMaster" Target="../slideMasters/slideMaster4.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10.pn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4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16.xml"/></Relationships>
</file>

<file path=ppt/slideLayouts/_rels/slideLayout5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3.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5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4.png"/><Relationship Id="rId1" Type="http://schemas.openxmlformats.org/officeDocument/2006/relationships/slideMaster" Target="../slideMasters/slideMaster4.xml"/><Relationship Id="rId6" Type="http://schemas.openxmlformats.org/officeDocument/2006/relationships/image" Target="../media/image4.svg"/><Relationship Id="rId5" Type="http://schemas.openxmlformats.org/officeDocument/2006/relationships/image" Target="../media/image10.png"/><Relationship Id="rId4" Type="http://schemas.openxmlformats.org/officeDocument/2006/relationships/hyperlink" Target="https://www.capgemini.com/optimize-your-business-and-it-operations" TargetMode="External"/></Relationships>
</file>

<file path=ppt/slideLayouts/_rels/slideLayout5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8" Type="http://schemas.openxmlformats.org/officeDocument/2006/relationships/hyperlink" Target="http://www.youtube.com/capgeminimedia" TargetMode="External"/><Relationship Id="rId13" Type="http://schemas.openxmlformats.org/officeDocument/2006/relationships/hyperlink" Target="http://www.capgemini.com/about/how-we-work/rightshorer" TargetMode="External"/><Relationship Id="rId3" Type="http://schemas.openxmlformats.org/officeDocument/2006/relationships/image" Target="../media/image25.png"/><Relationship Id="rId7" Type="http://schemas.openxmlformats.org/officeDocument/2006/relationships/image" Target="../media/image27.png"/><Relationship Id="rId12" Type="http://schemas.openxmlformats.org/officeDocument/2006/relationships/hyperlink" Target="http://www.capgemini.com/about/how-we-work/the-collaborative-business-experiencetm" TargetMode="External"/><Relationship Id="rId2" Type="http://schemas.openxmlformats.org/officeDocument/2006/relationships/hyperlink" Target="http://www.linkedin.com/company/capgemini" TargetMode="External"/><Relationship Id="rId1" Type="http://schemas.openxmlformats.org/officeDocument/2006/relationships/slideMaster" Target="../slideMasters/slideMaster4.xml"/><Relationship Id="rId6" Type="http://schemas.openxmlformats.org/officeDocument/2006/relationships/hyperlink" Target="http://www.twitter.com/capgemini" TargetMode="External"/><Relationship Id="rId11" Type="http://schemas.openxmlformats.org/officeDocument/2006/relationships/image" Target="../media/image29.png"/><Relationship Id="rId5" Type="http://schemas.openxmlformats.org/officeDocument/2006/relationships/image" Target="../media/image26.png"/><Relationship Id="rId15" Type="http://schemas.openxmlformats.org/officeDocument/2006/relationships/image" Target="../media/image30.png"/><Relationship Id="rId10" Type="http://schemas.openxmlformats.org/officeDocument/2006/relationships/hyperlink" Target="http://www.facebook.com/capgemini" TargetMode="External"/><Relationship Id="rId4" Type="http://schemas.openxmlformats.org/officeDocument/2006/relationships/hyperlink" Target="http://www.slideshare.net/capgemini" TargetMode="External"/><Relationship Id="rId9" Type="http://schemas.openxmlformats.org/officeDocument/2006/relationships/image" Target="../media/image28.png"/><Relationship Id="rId14" Type="http://schemas.openxmlformats.org/officeDocument/2006/relationships/hyperlink" Target="http://www.capgemini.com/" TargetMode="Externa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hyperlink" Target="https://www.capgemini.com/optimize-your-business-and-it-operations" TargetMode="External"/><Relationship Id="rId2" Type="http://schemas.openxmlformats.org/officeDocument/2006/relationships/image" Target="../media/image31.png"/><Relationship Id="rId1" Type="http://schemas.openxmlformats.org/officeDocument/2006/relationships/slideMaster" Target="../slideMasters/slideMaster5.xml"/><Relationship Id="rId6" Type="http://schemas.openxmlformats.org/officeDocument/2006/relationships/image" Target="../media/image4.svg"/><Relationship Id="rId5" Type="http://schemas.openxmlformats.org/officeDocument/2006/relationships/image" Target="../media/image10.png"/><Relationship Id="rId4" Type="http://schemas.openxmlformats.org/officeDocument/2006/relationships/image" Target="../media/image18.sv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5.xml"/><Relationship Id="rId4" Type="http://schemas.openxmlformats.org/officeDocument/2006/relationships/hyperlink" Target="https://www.capgemini.com/optimize-your-business-and-it-operations" TargetMode="Externa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13.png"/><Relationship Id="rId1" Type="http://schemas.openxmlformats.org/officeDocument/2006/relationships/slideMaster" Target="../slideMasters/slideMaster5.xml"/><Relationship Id="rId4" Type="http://schemas.openxmlformats.org/officeDocument/2006/relationships/hyperlink" Target="https://www.capgemini.com/optimize-your-business-and-it-operations" TargetMode="Externa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2.png"/><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1.xml"/><Relationship Id="rId1" Type="http://schemas.openxmlformats.org/officeDocument/2006/relationships/tags" Target="../tags/tag17.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3.png"/><Relationship Id="rId1" Type="http://schemas.openxmlformats.org/officeDocument/2006/relationships/slideMaster" Target="../slideMasters/slideMaster5.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0.svg"/><Relationship Id="rId4" Type="http://schemas.openxmlformats.org/officeDocument/2006/relationships/image" Target="../media/image34.pn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35.png"/><Relationship Id="rId1" Type="http://schemas.openxmlformats.org/officeDocument/2006/relationships/slideMaster" Target="../slideMasters/slideMaster5.xml"/><Relationship Id="rId6" Type="http://schemas.openxmlformats.org/officeDocument/2006/relationships/image" Target="../media/image4.svg"/><Relationship Id="rId5" Type="http://schemas.openxmlformats.org/officeDocument/2006/relationships/image" Target="../media/image10.png"/><Relationship Id="rId4" Type="http://schemas.openxmlformats.org/officeDocument/2006/relationships/hyperlink" Target="https://www.capgemini.com/optimize-your-business-and-it-operations" TargetMode="External"/></Relationships>
</file>

<file path=ppt/slideLayouts/_rels/slideLayout6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svg"/><Relationship Id="rId2" Type="http://schemas.openxmlformats.org/officeDocument/2006/relationships/image" Target="../media/image36.png"/><Relationship Id="rId1" Type="http://schemas.openxmlformats.org/officeDocument/2006/relationships/slideMaster" Target="../slideMasters/slideMaster5.xml"/><Relationship Id="rId6" Type="http://schemas.openxmlformats.org/officeDocument/2006/relationships/image" Target="../media/image10.png"/><Relationship Id="rId5" Type="http://schemas.openxmlformats.org/officeDocument/2006/relationships/hyperlink" Target="https://www.capgemini.com/optimize-your-business-and-it-operations" TargetMode="External"/><Relationship Id="rId4" Type="http://schemas.openxmlformats.org/officeDocument/2006/relationships/image" Target="../media/image45.sv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 Id="rId4" Type="http://schemas.openxmlformats.org/officeDocument/2006/relationships/image" Target="../media/image4.svg"/></Relationships>
</file>

<file path=ppt/slideLayouts/_rels/slideLayout6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 Id="rId4" Type="http://schemas.openxmlformats.org/officeDocument/2006/relationships/image" Target="../media/image4.svg"/></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47.svg"/><Relationship Id="rId2" Type="http://schemas.openxmlformats.org/officeDocument/2006/relationships/image" Target="../media/image38.png"/><Relationship Id="rId1" Type="http://schemas.openxmlformats.org/officeDocument/2006/relationships/slideMaster" Target="../slideMasters/slideMaster5.xml"/><Relationship Id="rId4" Type="http://schemas.openxmlformats.org/officeDocument/2006/relationships/hyperlink" Target="https://www.capgemini.com/optimize-your-business-and-it-operations" TargetMode="Externa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 Id="rId4" Type="http://schemas.openxmlformats.org/officeDocument/2006/relationships/image" Target="../media/image4.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1.xml"/><Relationship Id="rId1" Type="http://schemas.openxmlformats.org/officeDocument/2006/relationships/tags" Target="../tags/tag18.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 Id="rId4" Type="http://schemas.openxmlformats.org/officeDocument/2006/relationships/image" Target="../media/image4.svg"/></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 Id="rId4" Type="http://schemas.openxmlformats.org/officeDocument/2006/relationships/image" Target="../media/image4.svg"/></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9.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nvPr>
        </p:nvGraphicFramePr>
        <p:xfrm>
          <a:off x="1" y="0"/>
          <a:ext cx="146538" cy="158750"/>
        </p:xfrm>
        <a:graphic>
          <a:graphicData uri="http://schemas.openxmlformats.org/presentationml/2006/ole">
            <mc:AlternateContent xmlns:mc="http://schemas.openxmlformats.org/markup-compatibility/2006">
              <mc:Choice xmlns:v="urn:schemas-microsoft-com:vml" Requires="v">
                <p:oleObj spid="_x0000_s2064" name="think-cell Slide" r:id="rId6" imgW="360" imgH="360" progId="">
                  <p:embed/>
                </p:oleObj>
              </mc:Choice>
              <mc:Fallback>
                <p:oleObj name="think-cell Slide" r:id="rId6" imgW="360" imgH="360"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ctrTitle" hasCustomPrompt="1"/>
            <p:custDataLst>
              <p:tags r:id="rId3"/>
            </p:custDataLst>
          </p:nvPr>
        </p:nvSpPr>
        <p:spPr>
          <a:xfrm>
            <a:off x="0" y="2959926"/>
            <a:ext cx="5035137" cy="1098157"/>
          </a:xfrm>
        </p:spPr>
        <p:txBody>
          <a:bodyPr lIns="720000" tIns="33059" rIns="33059" bIns="33059" anchor="t"/>
          <a:lstStyle>
            <a:lvl1pPr marL="0" indent="0" algn="l">
              <a:defRPr sz="3700" b="1">
                <a:solidFill>
                  <a:schemeClr val="tx1"/>
                </a:solidFill>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4"/>
            </p:custDataLst>
          </p:nvPr>
        </p:nvSpPr>
        <p:spPr>
          <a:xfrm>
            <a:off x="4491614" y="4949633"/>
            <a:ext cx="4652387" cy="874227"/>
          </a:xfrm>
        </p:spPr>
        <p:txBody>
          <a:bodyPr lIns="720000" tIns="33059" rIns="33059" bIns="33059"/>
          <a:lstStyle>
            <a:lvl1pPr marL="0" indent="0" algn="l">
              <a:buNone/>
              <a:defRPr sz="2200" b="0">
                <a:solidFill>
                  <a:schemeClr val="tx1"/>
                </a:solidFill>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spTree>
    <p:extLst>
      <p:ext uri="{BB962C8B-B14F-4D97-AF65-F5344CB8AC3E}">
        <p14:creationId xmlns:p14="http://schemas.microsoft.com/office/powerpoint/2010/main" val="2734451403"/>
      </p:ext>
    </p:extLst>
  </p:cSld>
  <p:clrMapOvr>
    <a:masterClrMapping/>
  </p:clrMapOvr>
  <p:timing>
    <p:tnLst>
      <p:par>
        <p:cTn id="1" dur="indefinite" restart="never" nodeType="tmRoot"/>
      </p:par>
    </p:tnLst>
  </p:timing>
  <p:hf sldNum="0" hd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0" y="1"/>
          <a:ext cx="135749" cy="143985"/>
        </p:xfrm>
        <a:graphic>
          <a:graphicData uri="http://schemas.openxmlformats.org/presentationml/2006/ole">
            <mc:AlternateContent xmlns:mc="http://schemas.openxmlformats.org/markup-compatibility/2006">
              <mc:Choice xmlns:v="urn:schemas-microsoft-com:vml" Requires="v">
                <p:oleObj spid="_x0000_s4112" name="think-cell Slide" r:id="rId7" imgW="360" imgH="360" progId="">
                  <p:embed/>
                </p:oleObj>
              </mc:Choice>
              <mc:Fallback>
                <p:oleObj name="think-cell Slide" r:id="rId7" imgW="360" imgH="360" progId="">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1"/>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3"/>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4"/>
            </p:custDataLst>
          </p:nvPr>
        </p:nvSpPr>
        <p:spPr>
          <a:xfrm>
            <a:off x="298516" y="2111956"/>
            <a:ext cx="8845484"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5"/>
            </p:custDataLst>
          </p:nvPr>
        </p:nvSpPr>
        <p:spPr>
          <a:xfrm>
            <a:off x="298604" y="1495447"/>
            <a:ext cx="8860286"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extLst>
      <p:ext uri="{BB962C8B-B14F-4D97-AF65-F5344CB8AC3E}">
        <p14:creationId xmlns:p14="http://schemas.microsoft.com/office/powerpoint/2010/main" val="2602660643"/>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5136" name="think-cell Slide" r:id="rId7" imgW="360" imgH="360" progId="">
                  <p:embed/>
                </p:oleObj>
              </mc:Choice>
              <mc:Fallback>
                <p:oleObj name="think-cell Slide" r:id="rId7" imgW="360" imgH="360" progId="">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hasCustomPrompt="1"/>
            <p:custDataLst>
              <p:tags r:id="rId3"/>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4"/>
            </p:custDataLst>
          </p:nvPr>
        </p:nvSpPr>
        <p:spPr>
          <a:xfrm>
            <a:off x="290500" y="1533439"/>
            <a:ext cx="4155820" cy="4715504"/>
          </a:xfrm>
        </p:spPr>
        <p:txBody>
          <a:bodyPr/>
          <a:lstStyle>
            <a:lvl1pPr>
              <a:defRPr sz="200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5"/>
            </p:custDataLst>
          </p:nvPr>
        </p:nvSpPr>
        <p:spPr>
          <a:xfrm>
            <a:off x="4636466" y="1533440"/>
            <a:ext cx="4155820" cy="4725584"/>
          </a:xfrm>
        </p:spPr>
        <p:txBody>
          <a:bodyPr/>
          <a:lstStyle>
            <a:lvl1pPr>
              <a:defRPr sz="200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extLst>
      <p:ext uri="{BB962C8B-B14F-4D97-AF65-F5344CB8AC3E}">
        <p14:creationId xmlns:p14="http://schemas.microsoft.com/office/powerpoint/2010/main" val="170395068"/>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custDataLst>
              <p:tags r:id="rId2"/>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6160" name="think-cell Slide" r:id="rId9" imgW="360" imgH="360" progId="">
                  <p:embed/>
                </p:oleObj>
              </mc:Choice>
              <mc:Fallback>
                <p:oleObj name="think-cell Slide" r:id="rId9" imgW="360" imgH="360" progId="">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hasCustomPrompt="1"/>
            <p:custDataLst>
              <p:tags r:id="rId3"/>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4"/>
            </p:custDataLst>
          </p:nvPr>
        </p:nvSpPr>
        <p:spPr>
          <a:xfrm>
            <a:off x="290500" y="2206953"/>
            <a:ext cx="4155820" cy="4041990"/>
          </a:xfrm>
        </p:spPr>
        <p:txBody>
          <a:bodyPr/>
          <a:lstStyle>
            <a:lvl1pPr>
              <a:defRPr sz="1800"/>
            </a:lvl1pPr>
            <a:lvl2pPr>
              <a:defRPr sz="1600"/>
            </a:lvl2pPr>
            <a:lvl3pPr>
              <a:defRPr sz="1400"/>
            </a:lvl3pPr>
            <a:lvl4pPr>
              <a:defRPr sz="12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5"/>
            </p:custDataLst>
          </p:nvPr>
        </p:nvSpPr>
        <p:spPr>
          <a:xfrm>
            <a:off x="4636466" y="2208394"/>
            <a:ext cx="4155820" cy="4050630"/>
          </a:xfrm>
        </p:spPr>
        <p:txBody>
          <a:bodyPr/>
          <a:lstStyle>
            <a:lvl1pPr>
              <a:defRPr sz="1800"/>
            </a:lvl1pPr>
            <a:lvl2pPr>
              <a:defRPr sz="1600"/>
            </a:lvl2pPr>
            <a:lvl3pPr>
              <a:defRPr sz="1400"/>
            </a:lvl3pPr>
            <a:lvl4pPr>
              <a:defRPr sz="12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6"/>
            </p:custDataLst>
          </p:nvPr>
        </p:nvSpPr>
        <p:spPr>
          <a:xfrm>
            <a:off x="290501" y="1542648"/>
            <a:ext cx="4155820"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7"/>
            </p:custDataLst>
          </p:nvPr>
        </p:nvSpPr>
        <p:spPr>
          <a:xfrm>
            <a:off x="4636749" y="1533439"/>
            <a:ext cx="4155820"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extLst>
      <p:ext uri="{BB962C8B-B14F-4D97-AF65-F5344CB8AC3E}">
        <p14:creationId xmlns:p14="http://schemas.microsoft.com/office/powerpoint/2010/main" val="156612694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 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408791" y="1459814"/>
            <a:ext cx="3990466" cy="468996"/>
          </a:xfrm>
          <a:solidFill>
            <a:schemeClr val="accent2"/>
          </a:solidFill>
          <a:ln w="25400">
            <a:solidFill>
              <a:schemeClr val="tx1"/>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600" b="1" kern="1200" dirty="0" smtClean="0">
                <a:solidFill>
                  <a:schemeClr val="accent2">
                    <a:lumMod val="20000"/>
                    <a:lumOff val="80000"/>
                  </a:schemeClr>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408791" y="1984895"/>
            <a:ext cx="3990466" cy="1685312"/>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4766260" y="1459814"/>
            <a:ext cx="3990466" cy="468996"/>
          </a:xfrm>
          <a:solidFill>
            <a:schemeClr val="accent2"/>
          </a:solidFill>
          <a:ln w="25400">
            <a:solidFill>
              <a:schemeClr val="tx1"/>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600" b="1" kern="1200" dirty="0" smtClean="0">
                <a:solidFill>
                  <a:schemeClr val="accent2">
                    <a:lumMod val="20000"/>
                    <a:lumOff val="80000"/>
                  </a:schemeClr>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4766260" y="1984895"/>
            <a:ext cx="3990466" cy="1685312"/>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408791" y="3843789"/>
            <a:ext cx="3990466" cy="468996"/>
          </a:xfrm>
          <a:solidFill>
            <a:schemeClr val="accent2"/>
          </a:solidFill>
          <a:ln w="25400">
            <a:solidFill>
              <a:schemeClr val="tx1"/>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600" b="1" kern="1200" dirty="0" smtClean="0">
                <a:solidFill>
                  <a:schemeClr val="accent2">
                    <a:lumMod val="20000"/>
                    <a:lumOff val="80000"/>
                  </a:schemeClr>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408791" y="4375488"/>
            <a:ext cx="3990466" cy="1820917"/>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4766260" y="3843789"/>
            <a:ext cx="3990466" cy="468996"/>
          </a:xfrm>
          <a:solidFill>
            <a:schemeClr val="accent2"/>
          </a:solidFill>
          <a:ln w="25400">
            <a:solidFill>
              <a:schemeClr val="tx1"/>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600" b="1" kern="1200" dirty="0" smtClean="0">
                <a:solidFill>
                  <a:schemeClr val="accent2">
                    <a:lumMod val="20000"/>
                    <a:lumOff val="80000"/>
                  </a:schemeClr>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4766260" y="4375488"/>
            <a:ext cx="3990466" cy="1820917"/>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extLst>
      <p:ext uri="{BB962C8B-B14F-4D97-AF65-F5344CB8AC3E}">
        <p14:creationId xmlns:p14="http://schemas.microsoft.com/office/powerpoint/2010/main" val="2206738428"/>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O NOT US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pic>
        <p:nvPicPr>
          <p:cNvPr id="3" name="Picture 12"/>
          <p:cNvPicPr>
            <a:picLocks noChangeAspect="1" noChangeArrowheads="1"/>
          </p:cNvPicPr>
          <p:nvPr userDrawn="1"/>
        </p:nvPicPr>
        <p:blipFill>
          <a:blip r:embed="rId3"/>
          <a:srcRect/>
          <a:stretch>
            <a:fillRect/>
          </a:stretch>
        </p:blipFill>
        <p:spPr bwMode="auto">
          <a:xfrm>
            <a:off x="7315200" y="1828799"/>
            <a:ext cx="1693941" cy="1554480"/>
          </a:xfrm>
          <a:prstGeom prst="rect">
            <a:avLst/>
          </a:prstGeom>
          <a:noFill/>
          <a:ln w="9525">
            <a:noFill/>
            <a:miter lim="800000"/>
            <a:headEnd/>
            <a:tailEnd/>
          </a:ln>
          <a:effectLst/>
        </p:spPr>
      </p:pic>
      <p:sp>
        <p:nvSpPr>
          <p:cNvPr id="4" name="Content Placeholder 2"/>
          <p:cNvSpPr>
            <a:spLocks noGrp="1"/>
          </p:cNvSpPr>
          <p:nvPr>
            <p:ph idx="1" hasCustomPrompt="1"/>
            <p:custDataLst>
              <p:tags r:id="rId1"/>
            </p:custDataLst>
          </p:nvPr>
        </p:nvSpPr>
        <p:spPr>
          <a:xfrm>
            <a:off x="298516" y="1494766"/>
            <a:ext cx="7009788"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extLst>
      <p:ext uri="{BB962C8B-B14F-4D97-AF65-F5344CB8AC3E}">
        <p14:creationId xmlns:p14="http://schemas.microsoft.com/office/powerpoint/2010/main" val="295799820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re seul">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7184" name="think-cell Slide" r:id="rId5" imgW="360" imgH="360" progId="">
                  <p:embed/>
                </p:oleObj>
              </mc:Choice>
              <mc:Fallback>
                <p:oleObj name="think-cell Slide" r:id="rId5" imgW="360" imgH="360" progId="">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hasCustomPrompt="1"/>
            <p:custDataLst>
              <p:tags r:id="rId3"/>
            </p:custDataLst>
          </p:nvPr>
        </p:nvSpPr>
        <p:spPr/>
        <p:txBody>
          <a:bodyPr/>
          <a:lstStyle>
            <a:lvl1pPr>
              <a:defRPr/>
            </a:lvl1pPr>
          </a:lstStyle>
          <a:p>
            <a:pPr lvl="0"/>
            <a:r>
              <a:rPr lang="en-US" noProof="0" dirty="0" smtClean="0"/>
              <a:t>Click to edit Master title style</a:t>
            </a:r>
          </a:p>
        </p:txBody>
      </p:sp>
    </p:spTree>
    <p:extLst>
      <p:ext uri="{BB962C8B-B14F-4D97-AF65-F5344CB8AC3E}">
        <p14:creationId xmlns:p14="http://schemas.microsoft.com/office/powerpoint/2010/main" val="949893159"/>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lvl1pPr>
              <a:buFont typeface="Wingdings" pitchFamily="2" charset="2"/>
              <a:buChar char="Ø"/>
              <a:defRPr/>
            </a:lvl1pPr>
            <a:lvl4pPr>
              <a:defRPr lang="en-US" sz="1600" kern="1200" dirty="0" smtClean="0">
                <a:solidFill>
                  <a:schemeClr val="bg1">
                    <a:lumMod val="50000"/>
                  </a:schemeClr>
                </a:solidFill>
                <a:latin typeface="Candara" panose="020E0502030303020204" pitchFamily="34" charset="0"/>
                <a:ea typeface="+mn-ea"/>
                <a:cs typeface="+mn-cs"/>
              </a:defRPr>
            </a:lvl4pPr>
            <a:lvl5pPr>
              <a:defRPr lang="en-US" sz="1600" kern="1200" dirty="0">
                <a:solidFill>
                  <a:schemeClr val="bg1">
                    <a:lumMod val="50000"/>
                  </a:schemeClr>
                </a:solidFill>
                <a:latin typeface="Candara" panose="020E0502030303020204" pitchFamily="34" charset="0"/>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47CD3BC1-A2FE-477B-BC4B-91440EEA7D51}" type="datetimeFigureOut">
              <a:rPr lang="en-US" smtClean="0"/>
              <a:pPr/>
              <a:t>4/20/2018</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277C1CF3-A711-4C17-A994-E6863511BAD7}" type="slidenum">
              <a:rPr lang="en-US" smtClean="0"/>
              <a:pPr/>
              <a:t>‹#›</a:t>
            </a:fld>
            <a:endParaRPr lang="en-US"/>
          </a:p>
        </p:txBody>
      </p:sp>
    </p:spTree>
    <p:extLst>
      <p:ext uri="{BB962C8B-B14F-4D97-AF65-F5344CB8AC3E}">
        <p14:creationId xmlns:p14="http://schemas.microsoft.com/office/powerpoint/2010/main" val="298632948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nvPr>
        </p:nvGraphicFramePr>
        <p:xfrm>
          <a:off x="0" y="1"/>
          <a:ext cx="135749" cy="143985"/>
        </p:xfrm>
        <a:graphic>
          <a:graphicData uri="http://schemas.openxmlformats.org/presentationml/2006/ole">
            <mc:AlternateContent xmlns:mc="http://schemas.openxmlformats.org/markup-compatibility/2006">
              <mc:Choice xmlns:v="urn:schemas-microsoft-com:vml" Requires="v">
                <p:oleObj spid="_x0000_s8208" name="think-cell Slide" r:id="rId4" imgW="360" imgH="360" progId="">
                  <p:embed/>
                </p:oleObj>
              </mc:Choice>
              <mc:Fallback>
                <p:oleObj name="think-cell Slide" r:id="rId4" imgW="360" imgH="36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1"/>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635584931"/>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Cover1">
    <p:bg>
      <p:bgPr>
        <a:solidFill>
          <a:schemeClr val="bg1"/>
        </a:solidFill>
        <a:effectLst/>
      </p:bgPr>
    </p:bg>
    <p:spTree>
      <p:nvGrpSpPr>
        <p:cNvPr id="1" name=""/>
        <p:cNvGrpSpPr/>
        <p:nvPr/>
      </p:nvGrpSpPr>
      <p:grpSpPr>
        <a:xfrm>
          <a:off x="0" y="0"/>
          <a:ext cx="0" cy="0"/>
          <a:chOff x="0" y="0"/>
          <a:chExt cx="0" cy="0"/>
        </a:xfrm>
      </p:grpSpPr>
      <p:sp>
        <p:nvSpPr>
          <p:cNvPr id="2" name="Rectangle 1"/>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phic 97">
            <a:extLst>
              <a:ext uri="{FF2B5EF4-FFF2-40B4-BE49-F238E27FC236}">
                <a16:creationId xmlns="" xmlns:a16="http://schemas.microsoft.com/office/drawing/2014/main" id="{46279687-00F0-4823-8159-585447C125F0}"/>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flipH="1">
            <a:off x="3845575" y="0"/>
            <a:ext cx="5298425" cy="6858000"/>
          </a:xfrm>
          <a:prstGeom prst="rect">
            <a:avLst/>
          </a:prstGeom>
        </p:spPr>
      </p:pic>
      <p:sp>
        <p:nvSpPr>
          <p:cNvPr id="11" name="Title 1"/>
          <p:cNvSpPr>
            <a:spLocks noGrp="1"/>
          </p:cNvSpPr>
          <p:nvPr>
            <p:ph type="ctrTitle" hasCustomPrompt="1"/>
          </p:nvPr>
        </p:nvSpPr>
        <p:spPr>
          <a:xfrm>
            <a:off x="305991" y="3068961"/>
            <a:ext cx="3725949"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nSpc>
                <a:spcPts val="3000"/>
              </a:lnSpc>
              <a:defRPr lang="en-US" sz="2600" b="0" dirty="0">
                <a:solidFill>
                  <a:srgbClr val="0070AD"/>
                </a:solidFill>
              </a:defRPr>
            </a:lvl1pPr>
          </a:lstStyle>
          <a:p>
            <a:pPr marL="0" lvl="0"/>
            <a:r>
              <a:rPr lang="en-US" dirty="0"/>
              <a:t>Click to insert title</a:t>
            </a:r>
          </a:p>
        </p:txBody>
      </p:sp>
      <p:sp>
        <p:nvSpPr>
          <p:cNvPr id="12" name="Subtitle 2"/>
          <p:cNvSpPr>
            <a:spLocks noGrp="1"/>
          </p:cNvSpPr>
          <p:nvPr>
            <p:ph type="subTitle" idx="1" hasCustomPrompt="1"/>
          </p:nvPr>
        </p:nvSpPr>
        <p:spPr>
          <a:xfrm>
            <a:off x="305991" y="3932560"/>
            <a:ext cx="3725949"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914400" rtl="0" eaLnBrk="1" fontAlgn="auto" latinLnBrk="0" hangingPunct="1">
              <a:lnSpc>
                <a:spcPts val="1800"/>
              </a:lnSpc>
              <a:spcBef>
                <a:spcPts val="0"/>
              </a:spcBef>
              <a:spcAft>
                <a:spcPts val="0"/>
              </a:spcAft>
              <a:buClrTx/>
              <a:buSzTx/>
              <a:buFont typeface="Arial" panose="020B0604020202020204" pitchFamily="34" charset="0"/>
              <a:buNone/>
              <a:tabLst/>
              <a:defRPr lang="en-US" sz="1600" dirty="0">
                <a:solidFill>
                  <a:srgbClr val="0070AD"/>
                </a:solidFill>
              </a:defRPr>
            </a:lvl1pPr>
          </a:lstStyle>
          <a:p>
            <a:pPr marL="0" lvl="0"/>
            <a:r>
              <a:rPr lang="en-US" dirty="0"/>
              <a:t>Click to insert presenter, location, and date</a:t>
            </a:r>
          </a:p>
        </p:txBody>
      </p:sp>
      <p:pic>
        <p:nvPicPr>
          <p:cNvPr id="7" name="Graphic 9">
            <a:extLst>
              <a:ext uri="{FF2B5EF4-FFF2-40B4-BE49-F238E27FC236}">
                <a16:creationId xmlns="" xmlns:a16="http://schemas.microsoft.com/office/drawing/2014/main" id="{C3D2EC56-D17C-4A75-8178-C69397BC7353}"/>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305991" y="6101473"/>
            <a:ext cx="1714500" cy="510013"/>
          </a:xfrm>
          <a:prstGeom prst="rect">
            <a:avLst/>
          </a:prstGeom>
        </p:spPr>
      </p:pic>
    </p:spTree>
    <p:extLst>
      <p:ext uri="{BB962C8B-B14F-4D97-AF65-F5344CB8AC3E}">
        <p14:creationId xmlns:p14="http://schemas.microsoft.com/office/powerpoint/2010/main" val="2269772541"/>
      </p:ext>
    </p:extLst>
  </p:cSld>
  <p:clrMapOvr>
    <a:masterClrMapping/>
  </p:clrMapOvr>
  <p:hf sldNum="0" hdr="0" dt="0"/>
  <p:extLst mod="1">
    <p:ext uri="{DCECCB84-F9BA-43D5-87BE-67443E8EF086}">
      <p15:sldGuideLst xmlns="" xmlns:p15="http://schemas.microsoft.com/office/powerpoint/2012/main">
        <p15:guide id="3" pos="7219"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Cover2">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17">
            <a:extLst>
              <a:ext uri="{FF2B5EF4-FFF2-40B4-BE49-F238E27FC236}">
                <a16:creationId xmlns="" xmlns:a16="http://schemas.microsoft.com/office/drawing/2014/main" id="{829BBBD1-ECF6-4131-A3B0-11EFC39DB482}"/>
              </a:ext>
            </a:extLst>
          </p:cNvPr>
          <p:cNvPicPr>
            <a:picLocks noChangeAspect="1"/>
          </p:cNvPicPr>
          <p:nvPr/>
        </p:nvPicPr>
        <p:blipFill rotWithShape="1">
          <a:blip r:embed="rId2">
            <a:extLst>
              <a:ext uri="{96DAC541-7B7A-43D3-8B79-37D633B846F1}">
                <asvg:svgBlip xmlns="" xmlns:asvg="http://schemas.microsoft.com/office/drawing/2016/SVG/main" r:embed="rId3"/>
              </a:ext>
            </a:extLst>
          </a:blip>
          <a:srcRect t="1" b="46599"/>
          <a:stretch/>
        </p:blipFill>
        <p:spPr>
          <a:xfrm flipH="1">
            <a:off x="2830285" y="1844825"/>
            <a:ext cx="6313715" cy="5013176"/>
          </a:xfrm>
          <a:prstGeom prst="rect">
            <a:avLst/>
          </a:prstGeom>
        </p:spPr>
      </p:pic>
      <p:pic>
        <p:nvPicPr>
          <p:cNvPr id="5" name="Graphic 9">
            <a:extLst>
              <a:ext uri="{FF2B5EF4-FFF2-40B4-BE49-F238E27FC236}">
                <a16:creationId xmlns="" xmlns:a16="http://schemas.microsoft.com/office/drawing/2014/main" id="{C3D2EC56-D17C-4A75-8178-C69397BC7353}"/>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305991" y="404813"/>
            <a:ext cx="1714500" cy="510013"/>
          </a:xfrm>
          <a:prstGeom prst="rect">
            <a:avLst/>
          </a:prstGeom>
        </p:spPr>
      </p:pic>
      <p:sp>
        <p:nvSpPr>
          <p:cNvPr id="14" name="Text Placeholder 13">
            <a:extLst>
              <a:ext uri="{FF2B5EF4-FFF2-40B4-BE49-F238E27FC236}">
                <a16:creationId xmlns="" xmlns:a16="http://schemas.microsoft.com/office/drawing/2014/main" id="{4252348C-45B4-48E3-B74B-8E834575C8AA}"/>
              </a:ext>
            </a:extLst>
          </p:cNvPr>
          <p:cNvSpPr>
            <a:spLocks noGrp="1"/>
          </p:cNvSpPr>
          <p:nvPr>
            <p:ph type="body" sz="quarter" idx="10" hasCustomPrompt="1"/>
          </p:nvPr>
        </p:nvSpPr>
        <p:spPr>
          <a:xfrm>
            <a:off x="4788024" y="4157668"/>
            <a:ext cx="4049986" cy="1079500"/>
          </a:xfrm>
        </p:spPr>
        <p:txBody>
          <a:bodyPr anchor="b">
            <a:normAutofit/>
          </a:bodyPr>
          <a:lstStyle>
            <a:lvl1pPr algn="r">
              <a:lnSpc>
                <a:spcPts val="3000"/>
              </a:lnSpc>
              <a:defRPr sz="2600">
                <a:solidFill>
                  <a:schemeClr val="bg1"/>
                </a:solidFill>
              </a:defRPr>
            </a:lvl1pPr>
          </a:lstStyle>
          <a:p>
            <a:pPr lvl="0"/>
            <a:r>
              <a:rPr lang="en-US" dirty="0"/>
              <a:t>Click to insert title</a:t>
            </a:r>
          </a:p>
        </p:txBody>
      </p:sp>
      <p:sp>
        <p:nvSpPr>
          <p:cNvPr id="15" name="Text Placeholder 13">
            <a:extLst>
              <a:ext uri="{FF2B5EF4-FFF2-40B4-BE49-F238E27FC236}">
                <a16:creationId xmlns="" xmlns:a16="http://schemas.microsoft.com/office/drawing/2014/main" id="{97620309-84FF-4D53-AD39-936B55216B4B}"/>
              </a:ext>
            </a:extLst>
          </p:cNvPr>
          <p:cNvSpPr>
            <a:spLocks noGrp="1"/>
          </p:cNvSpPr>
          <p:nvPr>
            <p:ph type="body" sz="quarter" idx="11" hasCustomPrompt="1"/>
          </p:nvPr>
        </p:nvSpPr>
        <p:spPr>
          <a:xfrm>
            <a:off x="4787004" y="5381481"/>
            <a:ext cx="4051006" cy="1079500"/>
          </a:xfrm>
        </p:spPr>
        <p:txBody>
          <a:bodyPr anchor="t">
            <a:normAutofit/>
          </a:bodyPr>
          <a:lstStyle>
            <a:lvl1pPr marL="0" algn="r">
              <a:lnSpc>
                <a:spcPts val="2200"/>
              </a:lnSpc>
              <a:defRPr sz="1800">
                <a:solidFill>
                  <a:schemeClr val="bg1"/>
                </a:solidFill>
              </a:defRPr>
            </a:lvl1pPr>
          </a:lstStyle>
          <a:p>
            <a:pPr marL="0" lvl="0"/>
            <a:r>
              <a:rPr lang="en-US" dirty="0"/>
              <a:t>Click to insert presenter, location, and date</a:t>
            </a:r>
          </a:p>
        </p:txBody>
      </p:sp>
    </p:spTree>
    <p:extLst>
      <p:ext uri="{BB962C8B-B14F-4D97-AF65-F5344CB8AC3E}">
        <p14:creationId xmlns:p14="http://schemas.microsoft.com/office/powerpoint/2010/main" val="548120081"/>
      </p:ext>
    </p:extLst>
  </p:cSld>
  <p:clrMapOvr>
    <a:masterClrMapping/>
  </p:clrMapOvr>
  <p:hf sldNum="0" hd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0" y="1"/>
          <a:ext cx="135749" cy="143985"/>
        </p:xfrm>
        <a:graphic>
          <a:graphicData uri="http://schemas.openxmlformats.org/presentationml/2006/ole">
            <mc:AlternateContent xmlns:mc="http://schemas.openxmlformats.org/markup-compatibility/2006">
              <mc:Choice xmlns:v="urn:schemas-microsoft-com:vml" Requires="v">
                <p:oleObj spid="_x0000_s3088" name="think-cell Slide" r:id="rId6" imgW="360" imgH="360" progId="">
                  <p:embed/>
                </p:oleObj>
              </mc:Choice>
              <mc:Fallback>
                <p:oleObj name="think-cell Slide" r:id="rId6" imgW="360" imgH="360"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1"/>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3"/>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4"/>
            </p:custDataLst>
          </p:nvPr>
        </p:nvSpPr>
        <p:spPr>
          <a:xfrm>
            <a:off x="298516" y="1494766"/>
            <a:ext cx="8845484"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extLst>
      <p:ext uri="{BB962C8B-B14F-4D97-AF65-F5344CB8AC3E}">
        <p14:creationId xmlns:p14="http://schemas.microsoft.com/office/powerpoint/2010/main" val="840487450"/>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Cover3">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9">
            <a:extLst>
              <a:ext uri="{FF2B5EF4-FFF2-40B4-BE49-F238E27FC236}">
                <a16:creationId xmlns="" xmlns:a16="http://schemas.microsoft.com/office/drawing/2014/main" id="{C3D2EC56-D17C-4A75-8178-C69397BC7353}"/>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305991" y="404813"/>
            <a:ext cx="1714500" cy="510013"/>
          </a:xfrm>
          <a:prstGeom prst="rect">
            <a:avLst/>
          </a:prstGeom>
        </p:spPr>
      </p:pic>
      <p:sp>
        <p:nvSpPr>
          <p:cNvPr id="10" name="Text Placeholder 13">
            <a:extLst>
              <a:ext uri="{FF2B5EF4-FFF2-40B4-BE49-F238E27FC236}">
                <a16:creationId xmlns="" xmlns:a16="http://schemas.microsoft.com/office/drawing/2014/main" id="{7D1DC75A-C7A4-44A4-B19C-D445335545B0}"/>
              </a:ext>
            </a:extLst>
          </p:cNvPr>
          <p:cNvSpPr>
            <a:spLocks noGrp="1"/>
          </p:cNvSpPr>
          <p:nvPr>
            <p:ph type="body" sz="quarter" idx="11" hasCustomPrompt="1"/>
          </p:nvPr>
        </p:nvSpPr>
        <p:spPr>
          <a:xfrm>
            <a:off x="305991" y="2276872"/>
            <a:ext cx="4049985" cy="869950"/>
          </a:xfrm>
        </p:spPr>
        <p:txBody>
          <a:bodyPr lIns="0" tIns="0" rIns="0" bIns="0" anchor="b">
            <a:normAutofit/>
          </a:bodyPr>
          <a:lstStyle>
            <a:lvl1pPr>
              <a:lnSpc>
                <a:spcPts val="3000"/>
              </a:lnSpc>
              <a:defRPr sz="2600">
                <a:solidFill>
                  <a:schemeClr val="tx2"/>
                </a:solidFill>
              </a:defRPr>
            </a:lvl1pPr>
            <a:lvl2pPr>
              <a:defRPr sz="24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 xmlns:a16="http://schemas.microsoft.com/office/drawing/2014/main" id="{563879A0-0979-491A-8758-371BB7AD935B}"/>
              </a:ext>
            </a:extLst>
          </p:cNvPr>
          <p:cNvSpPr>
            <a:spLocks noGrp="1"/>
          </p:cNvSpPr>
          <p:nvPr>
            <p:ph type="body" sz="quarter" idx="12" hasCustomPrompt="1"/>
          </p:nvPr>
        </p:nvSpPr>
        <p:spPr>
          <a:xfrm>
            <a:off x="305991" y="3261834"/>
            <a:ext cx="4049985" cy="1196340"/>
          </a:xfrm>
        </p:spPr>
        <p:txBody>
          <a:bodyPr lIns="0" tIns="0" rIns="0" bIns="0">
            <a:normAutofit/>
          </a:bodyPr>
          <a:lstStyle>
            <a:lvl1pPr>
              <a:lnSpc>
                <a:spcPts val="1800"/>
              </a:lnSpc>
              <a:defRPr sz="1600">
                <a:solidFill>
                  <a:schemeClr val="accent2"/>
                </a:solidFill>
              </a:defRPr>
            </a:lvl1pPr>
            <a:lvl2pPr>
              <a:defRPr sz="1600">
                <a:solidFill>
                  <a:schemeClr val="bg1"/>
                </a:solidFill>
              </a:defRPr>
            </a:lvl2pPr>
          </a:lstStyle>
          <a:p>
            <a:pPr lvl="0"/>
            <a:r>
              <a:rPr lang="en-US" dirty="0"/>
              <a:t>Click to insert presenter, location, and date</a:t>
            </a:r>
            <a:endParaRPr lang="pt-PT" dirty="0"/>
          </a:p>
        </p:txBody>
      </p:sp>
      <p:sp>
        <p:nvSpPr>
          <p:cNvPr id="4" name="Freeform 11"/>
          <p:cNvSpPr>
            <a:spLocks/>
          </p:cNvSpPr>
          <p:nvPr/>
        </p:nvSpPr>
        <p:spPr bwMode="auto">
          <a:xfrm rot="16200000" flipH="1">
            <a:off x="3983354" y="804672"/>
            <a:ext cx="6353908" cy="4744568"/>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411466163"/>
      </p:ext>
    </p:extLst>
  </p:cSld>
  <p:clrMapOvr>
    <a:masterClrMapping/>
  </p:clrMapOvr>
  <p:hf sldNum="0" hd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Cover4 (with image)">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9">
            <a:extLst>
              <a:ext uri="{FF2B5EF4-FFF2-40B4-BE49-F238E27FC236}">
                <a16:creationId xmlns="" xmlns:a16="http://schemas.microsoft.com/office/drawing/2014/main" id="{C3D2EC56-D17C-4A75-8178-C69397BC7353}"/>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305991" y="404813"/>
            <a:ext cx="1714500" cy="510013"/>
          </a:xfrm>
          <a:prstGeom prst="rect">
            <a:avLst/>
          </a:prstGeom>
        </p:spPr>
      </p:pic>
      <p:sp>
        <p:nvSpPr>
          <p:cNvPr id="10" name="Text Placeholder 13">
            <a:extLst>
              <a:ext uri="{FF2B5EF4-FFF2-40B4-BE49-F238E27FC236}">
                <a16:creationId xmlns="" xmlns:a16="http://schemas.microsoft.com/office/drawing/2014/main" id="{7D1DC75A-C7A4-44A4-B19C-D445335545B0}"/>
              </a:ext>
            </a:extLst>
          </p:cNvPr>
          <p:cNvSpPr>
            <a:spLocks noGrp="1"/>
          </p:cNvSpPr>
          <p:nvPr>
            <p:ph type="body" sz="quarter" idx="11" hasCustomPrompt="1"/>
          </p:nvPr>
        </p:nvSpPr>
        <p:spPr>
          <a:xfrm>
            <a:off x="305991" y="3555553"/>
            <a:ext cx="4049985" cy="869950"/>
          </a:xfrm>
        </p:spPr>
        <p:txBody>
          <a:bodyPr lIns="0" tIns="0" rIns="0" bIns="0" anchor="b">
            <a:normAutofit/>
          </a:bodyPr>
          <a:lstStyle>
            <a:lvl1pPr>
              <a:lnSpc>
                <a:spcPts val="3000"/>
              </a:lnSpc>
              <a:defRPr sz="2600">
                <a:solidFill>
                  <a:schemeClr val="tx2"/>
                </a:solidFill>
              </a:defRPr>
            </a:lvl1pPr>
            <a:lvl2pPr>
              <a:defRPr sz="24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 xmlns:a16="http://schemas.microsoft.com/office/drawing/2014/main" id="{563879A0-0979-491A-8758-371BB7AD935B}"/>
              </a:ext>
            </a:extLst>
          </p:cNvPr>
          <p:cNvSpPr>
            <a:spLocks noGrp="1"/>
          </p:cNvSpPr>
          <p:nvPr>
            <p:ph type="body" sz="quarter" idx="12" hasCustomPrompt="1"/>
          </p:nvPr>
        </p:nvSpPr>
        <p:spPr>
          <a:xfrm>
            <a:off x="305991" y="4540515"/>
            <a:ext cx="4049985" cy="1196340"/>
          </a:xfrm>
        </p:spPr>
        <p:txBody>
          <a:bodyPr lIns="0" tIns="0" rIns="0" bIns="0">
            <a:normAutofit/>
          </a:bodyPr>
          <a:lstStyle>
            <a:lvl1pPr>
              <a:lnSpc>
                <a:spcPts val="1800"/>
              </a:lnSpc>
              <a:defRPr sz="1600">
                <a:solidFill>
                  <a:schemeClr val="accent2"/>
                </a:solidFill>
              </a:defRPr>
            </a:lvl1pPr>
            <a:lvl2pPr>
              <a:defRPr sz="1600">
                <a:solidFill>
                  <a:schemeClr val="bg1"/>
                </a:solidFill>
              </a:defRPr>
            </a:lvl2pPr>
          </a:lstStyle>
          <a:p>
            <a:pPr lvl="0"/>
            <a:r>
              <a:rPr lang="en-US" dirty="0"/>
              <a:t>Click to insert presenter, location, and date</a:t>
            </a:r>
            <a:endParaRPr lang="pt-PT" dirty="0"/>
          </a:p>
        </p:txBody>
      </p:sp>
      <p:sp>
        <p:nvSpPr>
          <p:cNvPr id="7" name="Freeform 6"/>
          <p:cNvSpPr>
            <a:spLocks/>
          </p:cNvSpPr>
          <p:nvPr/>
        </p:nvSpPr>
        <p:spPr bwMode="auto">
          <a:xfrm rot="16200000" flipH="1">
            <a:off x="3983354" y="804672"/>
            <a:ext cx="6353908" cy="4744568"/>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dirty="0"/>
          </a:p>
        </p:txBody>
      </p:sp>
      <p:pic>
        <p:nvPicPr>
          <p:cNvPr id="8" name="Picture Placeholder 8">
            <a:extLst>
              <a:ext uri="{FF2B5EF4-FFF2-40B4-BE49-F238E27FC236}">
                <a16:creationId xmlns="" xmlns:a16="http://schemas.microsoft.com/office/drawing/2014/main" id="{029072D2-C914-4387-8C30-FF5B99DAEA1D}"/>
              </a:ext>
            </a:extLst>
          </p:cNvPr>
          <p:cNvPicPr>
            <a:picLocks noChangeAspect="1"/>
          </p:cNvPicPr>
          <p:nvPr/>
        </p:nvPicPr>
        <p:blipFill rotWithShape="1">
          <a:blip r:embed="rId4">
            <a:clrChange>
              <a:clrFrom>
                <a:srgbClr val="DBE3F3">
                  <a:alpha val="96863"/>
                </a:srgbClr>
              </a:clrFrom>
              <a:clrTo>
                <a:srgbClr val="DBE3F3">
                  <a:alpha val="0"/>
                </a:srgbClr>
              </a:clrTo>
            </a:clrChange>
            <a:extLst>
              <a:ext uri="{28A0092B-C50C-407E-A947-70E740481C1C}">
                <a14:useLocalDpi xmlns:a14="http://schemas.microsoft.com/office/drawing/2010/main" val="0"/>
              </a:ext>
            </a:extLst>
          </a:blip>
          <a:srcRect l="7775" r="43208"/>
          <a:stretch/>
        </p:blipFill>
        <p:spPr>
          <a:xfrm>
            <a:off x="4659231" y="1"/>
            <a:ext cx="4482498" cy="6859588"/>
          </a:xfrm>
          <a:prstGeom prst="rect">
            <a:avLst/>
          </a:prstGeom>
        </p:spPr>
      </p:pic>
    </p:spTree>
    <p:extLst>
      <p:ext uri="{BB962C8B-B14F-4D97-AF65-F5344CB8AC3E}">
        <p14:creationId xmlns:p14="http://schemas.microsoft.com/office/powerpoint/2010/main" val="612050140"/>
      </p:ext>
    </p:extLst>
  </p:cSld>
  <p:clrMapOvr>
    <a:masterClrMapping/>
  </p:clrMapOvr>
  <p:hf sldNum="0" hd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Logo White">
    <p:spTree>
      <p:nvGrpSpPr>
        <p:cNvPr id="1" name=""/>
        <p:cNvGrpSpPr/>
        <p:nvPr/>
      </p:nvGrpSpPr>
      <p:grpSpPr>
        <a:xfrm>
          <a:off x="0" y="0"/>
          <a:ext cx="0" cy="0"/>
          <a:chOff x="0" y="0"/>
          <a:chExt cx="0" cy="0"/>
        </a:xfrm>
      </p:grpSpPr>
      <p:pic>
        <p:nvPicPr>
          <p:cNvPr id="2" name="Graphic 1">
            <a:extLst>
              <a:ext uri="{FF2B5EF4-FFF2-40B4-BE49-F238E27FC236}">
                <a16:creationId xmlns="" xmlns:a16="http://schemas.microsoft.com/office/drawing/2014/main" id="{17B390E6-46A0-4BED-B3E2-3051836E071A}"/>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1805451" y="2606030"/>
            <a:ext cx="5533100" cy="1645943"/>
          </a:xfrm>
          <a:prstGeom prst="rect">
            <a:avLst/>
          </a:prstGeom>
        </p:spPr>
      </p:pic>
    </p:spTree>
    <p:extLst>
      <p:ext uri="{BB962C8B-B14F-4D97-AF65-F5344CB8AC3E}">
        <p14:creationId xmlns:p14="http://schemas.microsoft.com/office/powerpoint/2010/main" val="2953337585"/>
      </p:ext>
    </p:extLst>
  </p:cSld>
  <p:clrMapOvr>
    <a:masterClrMapping/>
  </p:clrMapOvr>
  <p:hf sldNum="0" hd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over5 (Image placeholder)">
    <p:bg>
      <p:bgPr>
        <a:solidFill>
          <a:schemeClr val="bg1"/>
        </a:solidFill>
        <a:effectLst/>
      </p:bgPr>
    </p:bg>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11">
            <a:extLst>
              <a:ext uri="{FF2B5EF4-FFF2-40B4-BE49-F238E27FC236}">
                <a16:creationId xmlns="" xmlns:a16="http://schemas.microsoft.com/office/drawing/2014/main" id="{25D6B527-14EF-4F30-9C9C-691EC4327EE7}"/>
              </a:ext>
            </a:extLst>
          </p:cNvPr>
          <p:cNvSpPr>
            <a:spLocks noGrp="1"/>
          </p:cNvSpPr>
          <p:nvPr>
            <p:ph type="pic" sz="quarter" idx="10"/>
          </p:nvPr>
        </p:nvSpPr>
        <p:spPr>
          <a:xfrm>
            <a:off x="3223732" y="-1588"/>
            <a:ext cx="5920268" cy="6859588"/>
          </a:xfrm>
        </p:spPr>
        <p:txBody>
          <a:bodyPr anchor="ctr"/>
          <a:lstStyle>
            <a:lvl1pPr algn="ctr">
              <a:defRPr/>
            </a:lvl1pPr>
          </a:lstStyle>
          <a:p>
            <a:r>
              <a:rPr lang="en-US" smtClean="0"/>
              <a:t>Click icon to add picture</a:t>
            </a:r>
            <a:endParaRPr lang="pt-PT" dirty="0"/>
          </a:p>
        </p:txBody>
      </p:sp>
      <p:sp>
        <p:nvSpPr>
          <p:cNvPr id="14" name="Text Placeholder 13">
            <a:extLst>
              <a:ext uri="{FF2B5EF4-FFF2-40B4-BE49-F238E27FC236}">
                <a16:creationId xmlns="" xmlns:a16="http://schemas.microsoft.com/office/drawing/2014/main" id="{B83CBA49-BBF9-4CF0-9E0B-FF67BA149660}"/>
              </a:ext>
            </a:extLst>
          </p:cNvPr>
          <p:cNvSpPr>
            <a:spLocks noGrp="1"/>
          </p:cNvSpPr>
          <p:nvPr>
            <p:ph type="body" sz="quarter" idx="11" hasCustomPrompt="1"/>
          </p:nvPr>
        </p:nvSpPr>
        <p:spPr>
          <a:xfrm>
            <a:off x="305991" y="3068960"/>
            <a:ext cx="3077766" cy="863600"/>
          </a:xfrm>
        </p:spPr>
        <p:txBody>
          <a:bodyPr lIns="0" tIns="0" rIns="0" bIns="0" anchor="b">
            <a:normAutofit/>
          </a:bodyPr>
          <a:lstStyle>
            <a:lvl1pPr>
              <a:lnSpc>
                <a:spcPts val="3000"/>
              </a:lnSpc>
              <a:defRPr sz="2600">
                <a:solidFill>
                  <a:srgbClr val="0070AD"/>
                </a:solidFill>
              </a:defRPr>
            </a:lvl1pPr>
            <a:lvl2pPr>
              <a:defRPr sz="2400">
                <a:solidFill>
                  <a:srgbClr val="0070AD"/>
                </a:solidFill>
              </a:defRPr>
            </a:lvl2pPr>
          </a:lstStyle>
          <a:p>
            <a:pPr lvl="0"/>
            <a:r>
              <a:rPr lang="en-US" dirty="0"/>
              <a:t>Click to insert title</a:t>
            </a:r>
            <a:endParaRPr lang="pt-PT" dirty="0"/>
          </a:p>
        </p:txBody>
      </p:sp>
      <p:sp>
        <p:nvSpPr>
          <p:cNvPr id="15" name="Text Placeholder 13">
            <a:extLst>
              <a:ext uri="{FF2B5EF4-FFF2-40B4-BE49-F238E27FC236}">
                <a16:creationId xmlns="" xmlns:a16="http://schemas.microsoft.com/office/drawing/2014/main" id="{F4C94DDB-5E07-4F17-ABAA-3E9C5E8683A1}"/>
              </a:ext>
            </a:extLst>
          </p:cNvPr>
          <p:cNvSpPr>
            <a:spLocks noGrp="1"/>
          </p:cNvSpPr>
          <p:nvPr>
            <p:ph type="body" sz="quarter" idx="12" hasCustomPrompt="1"/>
          </p:nvPr>
        </p:nvSpPr>
        <p:spPr>
          <a:xfrm>
            <a:off x="305991" y="4040164"/>
            <a:ext cx="3077766" cy="1189037"/>
          </a:xfrm>
        </p:spPr>
        <p:txBody>
          <a:bodyPr lIns="0" tIns="0" rIns="0" bIns="0">
            <a:normAutofit/>
          </a:bodyPr>
          <a:lstStyle>
            <a:lvl1pPr>
              <a:lnSpc>
                <a:spcPts val="1800"/>
              </a:lnSpc>
              <a:defRPr sz="1600">
                <a:solidFill>
                  <a:srgbClr val="0070AD"/>
                </a:solidFill>
              </a:defRPr>
            </a:lvl1pPr>
            <a:lvl2pPr>
              <a:defRPr sz="1600">
                <a:solidFill>
                  <a:srgbClr val="0070AD"/>
                </a:solidFill>
              </a:defRPr>
            </a:lvl2pPr>
          </a:lstStyle>
          <a:p>
            <a:pPr lvl="0"/>
            <a:r>
              <a:rPr lang="en-US" dirty="0"/>
              <a:t>Click to insert presenter, location, and date</a:t>
            </a:r>
            <a:endParaRPr lang="pt-PT" dirty="0"/>
          </a:p>
        </p:txBody>
      </p:sp>
      <p:pic>
        <p:nvPicPr>
          <p:cNvPr id="5" name="Graphic 9">
            <a:extLst>
              <a:ext uri="{FF2B5EF4-FFF2-40B4-BE49-F238E27FC236}">
                <a16:creationId xmlns="" xmlns:a16="http://schemas.microsoft.com/office/drawing/2014/main" id="{C3D2EC56-D17C-4A75-8178-C69397BC7353}"/>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305991" y="404813"/>
            <a:ext cx="1714500" cy="510013"/>
          </a:xfrm>
          <a:prstGeom prst="rect">
            <a:avLst/>
          </a:prstGeom>
        </p:spPr>
      </p:pic>
    </p:spTree>
    <p:extLst>
      <p:ext uri="{BB962C8B-B14F-4D97-AF65-F5344CB8AC3E}">
        <p14:creationId xmlns:p14="http://schemas.microsoft.com/office/powerpoint/2010/main" val="2627940246"/>
      </p:ext>
    </p:extLst>
  </p:cSld>
  <p:clrMapOvr>
    <a:masterClrMapping/>
  </p:clrMapOvr>
  <p:hf sldNum="0" hdr="0" dt="0"/>
  <p:extLst mod="1">
    <p:ext uri="{DCECCB84-F9BA-43D5-87BE-67443E8EF086}">
      <p15:sldGuideLst xmlns="" xmlns:p15="http://schemas.microsoft.com/office/powerpoint/2012/main">
        <p15:guide id="1" orient="horz" pos="2160" userDrawn="1">
          <p15:clr>
            <a:srgbClr val="FBAE40"/>
          </p15:clr>
        </p15:guide>
        <p15:guide id="2" pos="4634" userDrawn="1">
          <p15:clr>
            <a:srgbClr val="FBAE40"/>
          </p15:clr>
        </p15:guide>
        <p15:guide id="3" pos="7219" userDrawn="1">
          <p15:clr>
            <a:srgbClr val="FBAE40"/>
          </p15:clr>
        </p15:guide>
        <p15:guide id="4" orient="horz" pos="2614" userDrawn="1">
          <p15:clr>
            <a:srgbClr val="FBAE40"/>
          </p15:clr>
        </p15:guide>
        <p15:guide id="5" orient="horz" pos="3203" userDrawn="1">
          <p15:clr>
            <a:srgbClr val="FBAE40"/>
          </p15:clr>
        </p15:guide>
        <p15:guide id="6" orient="horz" pos="3952" userDrawn="1">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cSld name="Title Slide 1">
    <p:spTree>
      <p:nvGrpSpPr>
        <p:cNvPr id="1" name=""/>
        <p:cNvGrpSpPr/>
        <p:nvPr/>
      </p:nvGrpSpPr>
      <p:grpSpPr>
        <a:xfrm>
          <a:off x="0" y="0"/>
          <a:ext cx="0" cy="0"/>
          <a:chOff x="0" y="0"/>
          <a:chExt cx="0" cy="0"/>
        </a:xfrm>
      </p:grpSpPr>
      <p:sp>
        <p:nvSpPr>
          <p:cNvPr id="2" name="Title 1"/>
          <p:cNvSpPr>
            <a:spLocks noGrp="1"/>
          </p:cNvSpPr>
          <p:nvPr>
            <p:ph type="ctrTitle" hasCustomPrompt="1"/>
            <p:custDataLst>
              <p:tags r:id="rId1"/>
            </p:custDataLst>
          </p:nvPr>
        </p:nvSpPr>
        <p:spPr>
          <a:xfrm>
            <a:off x="0" y="2959926"/>
            <a:ext cx="5035137" cy="1098157"/>
          </a:xfrm>
        </p:spPr>
        <p:txBody>
          <a:bodyPr lIns="720000" tIns="33059" rIns="33059" bIns="33059" anchor="t"/>
          <a:lstStyle>
            <a:lvl1pPr marL="0" indent="0" algn="l">
              <a:defRPr sz="3700" b="1">
                <a:solidFill>
                  <a:schemeClr val="tx1"/>
                </a:solidFill>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2"/>
            </p:custDataLst>
          </p:nvPr>
        </p:nvSpPr>
        <p:spPr>
          <a:xfrm>
            <a:off x="4491614" y="4949633"/>
            <a:ext cx="4652387" cy="874227"/>
          </a:xfrm>
        </p:spPr>
        <p:txBody>
          <a:bodyPr lIns="720000" tIns="33059" rIns="33059" bIns="33059"/>
          <a:lstStyle>
            <a:lvl1pPr marL="0" indent="0" algn="l">
              <a:buNone/>
              <a:defRPr sz="2200" b="0">
                <a:solidFill>
                  <a:schemeClr val="tx1"/>
                </a:solidFill>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spTree>
    <p:extLst>
      <p:ext uri="{BB962C8B-B14F-4D97-AF65-F5344CB8AC3E}">
        <p14:creationId xmlns:p14="http://schemas.microsoft.com/office/powerpoint/2010/main" val="2734451403"/>
      </p:ext>
    </p:extLst>
  </p:cSld>
  <p:clrMapOvr>
    <a:masterClrMapping/>
  </p:clrMapOvr>
  <p:timing>
    <p:tnLst>
      <p:par>
        <p:cTn id="1" dur="indefinite" restart="never" nodeType="tmRoot"/>
      </p:par>
    </p:tnLst>
  </p:timing>
  <p:hf sldNum="0" hdr="0" dt="0"/>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LessonObjectiv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793764"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092280" y="1828800"/>
            <a:ext cx="2003192" cy="2011680"/>
          </a:xfrm>
          <a:prstGeom prst="rect">
            <a:avLst/>
          </a:prstGeom>
        </p:spPr>
      </p:pic>
    </p:spTree>
    <p:extLst>
      <p:ext uri="{BB962C8B-B14F-4D97-AF65-F5344CB8AC3E}">
        <p14:creationId xmlns:p14="http://schemas.microsoft.com/office/powerpoint/2010/main" val="2918192454"/>
      </p:ext>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0" y="1"/>
          <a:ext cx="135749" cy="143985"/>
        </p:xfrm>
        <a:graphic>
          <a:graphicData uri="http://schemas.openxmlformats.org/presentationml/2006/ole">
            <mc:AlternateContent xmlns:mc="http://schemas.openxmlformats.org/markup-compatibility/2006">
              <mc:Choice xmlns:v="urn:schemas-microsoft-com:vml" Requires="v">
                <p:oleObj spid="_x0000_s9226" name="think-cell Slide" r:id="rId6" imgW="360" imgH="360" progId="">
                  <p:embed/>
                </p:oleObj>
              </mc:Choice>
              <mc:Fallback>
                <p:oleObj name="think-cell Slide" r:id="rId6" imgW="360" imgH="360"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1"/>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3"/>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4"/>
            </p:custDataLst>
          </p:nvPr>
        </p:nvSpPr>
        <p:spPr>
          <a:xfrm>
            <a:off x="298516" y="1494766"/>
            <a:ext cx="8845484"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extLst>
      <p:ext uri="{BB962C8B-B14F-4D97-AF65-F5344CB8AC3E}">
        <p14:creationId xmlns:p14="http://schemas.microsoft.com/office/powerpoint/2010/main" val="840487450"/>
      </p:ext>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Dem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7" y="1494766"/>
            <a:ext cx="6649748"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17410"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020272" y="1828800"/>
            <a:ext cx="2103120" cy="15554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3479864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Summar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19458" name="Picture 2" descr="http://www.strategic-resume.com/wp-content/uploads/2015/08/SummaryIcon.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82885" y="1494990"/>
            <a:ext cx="16383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163963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Assessm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20482"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70375" y="1828800"/>
            <a:ext cx="1828800" cy="18194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226075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essonObjectiv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793764"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092280" y="1828800"/>
            <a:ext cx="2003192" cy="2011680"/>
          </a:xfrm>
          <a:prstGeom prst="rect">
            <a:avLst/>
          </a:prstGeom>
        </p:spPr>
      </p:pic>
    </p:spTree>
    <p:extLst>
      <p:ext uri="{BB962C8B-B14F-4D97-AF65-F5344CB8AC3E}">
        <p14:creationId xmlns:p14="http://schemas.microsoft.com/office/powerpoint/2010/main" val="2918192454"/>
      </p:ext>
    </p:extLst>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Opener1">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phic 2">
            <a:extLst>
              <a:ext uri="{FF2B5EF4-FFF2-40B4-BE49-F238E27FC236}">
                <a16:creationId xmlns="" xmlns:a16="http://schemas.microsoft.com/office/drawing/2014/main" id="{02DEF159-660E-4893-A63C-7C2BB5EEB9A1}"/>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t="18343" b="19135"/>
          <a:stretch/>
        </p:blipFill>
        <p:spPr>
          <a:xfrm flipH="1">
            <a:off x="683570" y="-3448"/>
            <a:ext cx="8474589" cy="6858000"/>
          </a:xfrm>
          <a:prstGeom prst="rect">
            <a:avLst/>
          </a:prstGeom>
        </p:spPr>
      </p:pic>
      <p:sp>
        <p:nvSpPr>
          <p:cNvPr id="7"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4892122" y="1844825"/>
            <a:ext cx="3945890" cy="1182207"/>
          </a:xfrm>
          <a:prstGeom prst="rect">
            <a:avLst/>
          </a:prstGeom>
        </p:spPr>
        <p:txBody>
          <a:bodyPr anchor="b">
            <a:normAutofit/>
          </a:bodyPr>
          <a:lstStyle>
            <a:lvl1pPr marL="0" indent="0" algn="r">
              <a:lnSpc>
                <a:spcPts val="3000"/>
              </a:lnSpc>
              <a:buNone/>
              <a:defRPr sz="2600">
                <a:solidFill>
                  <a:schemeClr val="accent2"/>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5" name="Graphic 9">
            <a:extLst>
              <a:ext uri="{FF2B5EF4-FFF2-40B4-BE49-F238E27FC236}">
                <a16:creationId xmlns="" xmlns:a16="http://schemas.microsoft.com/office/drawing/2014/main" id="{C3D2EC56-D17C-4A75-8178-C69397BC7353}"/>
              </a:ext>
            </a:extLst>
          </p:cNvPr>
          <p:cNvPicPr>
            <a:picLocks noChangeAspect="1"/>
          </p:cNvPicPr>
          <p:nvPr userDrawn="1"/>
        </p:nvPicPr>
        <p:blipFill>
          <a:blip r:embed="rId4">
            <a:extLst>
              <a:ext uri="{96DAC541-7B7A-43D3-8B79-37D633B846F1}">
                <asvg:svgBlip xmlns="" xmlns:asvg="http://schemas.microsoft.com/office/drawing/2016/SVG/main" r:embed="rId5"/>
              </a:ext>
            </a:extLst>
          </a:blip>
          <a:stretch>
            <a:fillRect/>
          </a:stretch>
        </p:blipFill>
        <p:spPr>
          <a:xfrm>
            <a:off x="305991" y="6101477"/>
            <a:ext cx="1714500" cy="510013"/>
          </a:xfrm>
          <a:prstGeom prst="rect">
            <a:avLst/>
          </a:prstGeom>
        </p:spPr>
      </p:pic>
    </p:spTree>
    <p:extLst>
      <p:ext uri="{BB962C8B-B14F-4D97-AF65-F5344CB8AC3E}">
        <p14:creationId xmlns:p14="http://schemas.microsoft.com/office/powerpoint/2010/main" val="219652343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ection Opener2">
    <p:bg>
      <p:bgPr>
        <a:solidFill>
          <a:schemeClr val="bg1"/>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 xmlns:a16="http://schemas.microsoft.com/office/drawing/2014/main" id="{BED4D731-14A5-4158-B245-8DDD87FF6DE2}"/>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10880" b="21349"/>
          <a:stretch/>
        </p:blipFill>
        <p:spPr>
          <a:xfrm flipH="1">
            <a:off x="3676014" y="838201"/>
            <a:ext cx="5467986" cy="6019801"/>
          </a:xfrm>
          <a:prstGeom prst="rect">
            <a:avLst/>
          </a:prstGeom>
        </p:spPr>
      </p:pic>
      <p:sp>
        <p:nvSpPr>
          <p:cNvPr id="7"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5274078" y="2946391"/>
            <a:ext cx="3563932" cy="1418714"/>
          </a:xfrm>
          <a:prstGeom prst="rect">
            <a:avLst/>
          </a:prstGeom>
        </p:spPr>
        <p:txBody>
          <a:bodyPr anchor="b">
            <a:normAutofit/>
          </a:bodyPr>
          <a:lstStyle>
            <a:lvl1pPr marL="0" indent="0" algn="r">
              <a:lnSpc>
                <a:spcPts val="3000"/>
              </a:lnSpc>
              <a:buNone/>
              <a:defRPr sz="2600">
                <a:solidFill>
                  <a:schemeClr val="bg1"/>
                </a:solidFill>
              </a:defRPr>
            </a:lvl1pPr>
            <a:lvl2pPr marL="457200" indent="0">
              <a:buNone/>
              <a:defRPr sz="6000">
                <a:solidFill>
                  <a:schemeClr val="bg1"/>
                </a:solidFill>
              </a:defRPr>
            </a:lvl2pPr>
          </a:lstStyle>
          <a:p>
            <a:pPr lvl="0"/>
            <a:r>
              <a:rPr lang="en-US" dirty="0"/>
              <a:t>Click to add section title</a:t>
            </a:r>
          </a:p>
        </p:txBody>
      </p:sp>
      <p:pic>
        <p:nvPicPr>
          <p:cNvPr id="6" name="Picture Placeholder 4">
            <a:extLst>
              <a:ext uri="{FF2B5EF4-FFF2-40B4-BE49-F238E27FC236}">
                <a16:creationId xmlns="" xmlns:a16="http://schemas.microsoft.com/office/drawing/2014/main" id="{F75B031B-5C69-4C3C-AB8F-4121747DCE28}"/>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22708" r="22708"/>
          <a:stretch/>
        </p:blipFill>
        <p:spPr>
          <a:xfrm flipH="1">
            <a:off x="0" y="-1588"/>
            <a:ext cx="4991100" cy="6859588"/>
          </a:xfrm>
          <a:prstGeom prst="rect">
            <a:avLst/>
          </a:prstGeom>
        </p:spPr>
      </p:pic>
    </p:spTree>
    <p:extLst>
      <p:ext uri="{BB962C8B-B14F-4D97-AF65-F5344CB8AC3E}">
        <p14:creationId xmlns:p14="http://schemas.microsoft.com/office/powerpoint/2010/main" val="239295646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Opener3">
    <p:spTree>
      <p:nvGrpSpPr>
        <p:cNvPr id="1" name=""/>
        <p:cNvGrpSpPr/>
        <p:nvPr/>
      </p:nvGrpSpPr>
      <p:grpSpPr>
        <a:xfrm>
          <a:off x="0" y="0"/>
          <a:ext cx="0" cy="0"/>
          <a:chOff x="0" y="0"/>
          <a:chExt cx="0" cy="0"/>
        </a:xfrm>
      </p:grpSpPr>
      <p:pic>
        <p:nvPicPr>
          <p:cNvPr id="5" name="Graphic 4">
            <a:extLst>
              <a:ext uri="{FF2B5EF4-FFF2-40B4-BE49-F238E27FC236}">
                <a16:creationId xmlns="" xmlns:a16="http://schemas.microsoft.com/office/drawing/2014/main" id="{0D082B2F-E38E-4D6E-A192-6C0B73045E4D}"/>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21126" b="21349"/>
          <a:stretch/>
        </p:blipFill>
        <p:spPr>
          <a:xfrm flipH="1">
            <a:off x="4304664" y="838201"/>
            <a:ext cx="4839336" cy="6019801"/>
          </a:xfrm>
          <a:prstGeom prst="rect">
            <a:avLst/>
          </a:prstGeom>
        </p:spPr>
      </p:pic>
      <p:sp>
        <p:nvSpPr>
          <p:cNvPr id="6"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5274078" y="2946391"/>
            <a:ext cx="3563932" cy="1418714"/>
          </a:xfrm>
          <a:prstGeom prst="rect">
            <a:avLst/>
          </a:prstGeom>
        </p:spPr>
        <p:txBody>
          <a:bodyPr anchor="b">
            <a:normAutofit/>
          </a:bodyPr>
          <a:lstStyle>
            <a:lvl1pPr marL="0" indent="0" algn="r">
              <a:lnSpc>
                <a:spcPts val="3000"/>
              </a:lnSpc>
              <a:buNone/>
              <a:defRPr sz="2600">
                <a:solidFill>
                  <a:schemeClr val="bg1"/>
                </a:solidFill>
              </a:defRPr>
            </a:lvl1pPr>
            <a:lvl2pPr marL="457200" indent="0">
              <a:buNone/>
              <a:defRPr sz="6000">
                <a:solidFill>
                  <a:schemeClr val="bg1"/>
                </a:solidFill>
              </a:defRPr>
            </a:lvl2pPr>
          </a:lstStyle>
          <a:p>
            <a:pPr lvl="0"/>
            <a:r>
              <a:rPr lang="en-US" dirty="0"/>
              <a:t>Click to add section title</a:t>
            </a:r>
          </a:p>
        </p:txBody>
      </p:sp>
      <p:pic>
        <p:nvPicPr>
          <p:cNvPr id="9" name="Picture Placeholder 8">
            <a:extLst>
              <a:ext uri="{FF2B5EF4-FFF2-40B4-BE49-F238E27FC236}">
                <a16:creationId xmlns="" xmlns:a16="http://schemas.microsoft.com/office/drawing/2014/main" id="{E4613513-ABFF-4BEA-B28E-9C187BF2D4BC}"/>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7072" r="38344"/>
          <a:stretch/>
        </p:blipFill>
        <p:spPr>
          <a:xfrm>
            <a:off x="0" y="-1588"/>
            <a:ext cx="4991100" cy="6859588"/>
          </a:xfrm>
          <a:prstGeom prst="rect">
            <a:avLst/>
          </a:prstGeom>
        </p:spPr>
      </p:pic>
    </p:spTree>
    <p:extLst>
      <p:ext uri="{BB962C8B-B14F-4D97-AF65-F5344CB8AC3E}">
        <p14:creationId xmlns:p14="http://schemas.microsoft.com/office/powerpoint/2010/main" val="213210837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ection Opener4">
    <p:spTree>
      <p:nvGrpSpPr>
        <p:cNvPr id="1" name=""/>
        <p:cNvGrpSpPr/>
        <p:nvPr/>
      </p:nvGrpSpPr>
      <p:grpSpPr>
        <a:xfrm>
          <a:off x="0" y="0"/>
          <a:ext cx="0" cy="0"/>
          <a:chOff x="0" y="0"/>
          <a:chExt cx="0" cy="0"/>
        </a:xfrm>
      </p:grpSpPr>
      <p:sp>
        <p:nvSpPr>
          <p:cNvPr id="9" name="Rectangle 8"/>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9"/>
          <p:cNvSpPr>
            <a:spLocks/>
          </p:cNvSpPr>
          <p:nvPr userDrawn="1"/>
        </p:nvSpPr>
        <p:spPr bwMode="auto">
          <a:xfrm>
            <a:off x="-234534" y="0"/>
            <a:ext cx="6570222" cy="8102938"/>
          </a:xfrm>
          <a:custGeom>
            <a:avLst/>
            <a:gdLst>
              <a:gd name="T0" fmla="*/ 1453 w 1637"/>
              <a:gd name="T1" fmla="*/ 0 h 1514"/>
              <a:gd name="T2" fmla="*/ 1238 w 1637"/>
              <a:gd name="T3" fmla="*/ 494 h 1514"/>
              <a:gd name="T4" fmla="*/ 763 w 1637"/>
              <a:gd name="T5" fmla="*/ 1046 h 1514"/>
              <a:gd name="T6" fmla="*/ 0 w 1637"/>
              <a:gd name="T7" fmla="*/ 1449 h 1514"/>
              <a:gd name="T8" fmla="*/ 0 w 1637"/>
              <a:gd name="T9" fmla="*/ 0 h 1514"/>
              <a:gd name="T10" fmla="*/ 1453 w 1637"/>
              <a:gd name="T11" fmla="*/ 0 h 1514"/>
            </a:gdLst>
            <a:ahLst/>
            <a:cxnLst>
              <a:cxn ang="0">
                <a:pos x="T0" y="T1"/>
              </a:cxn>
              <a:cxn ang="0">
                <a:pos x="T2" y="T3"/>
              </a:cxn>
              <a:cxn ang="0">
                <a:pos x="T4" y="T5"/>
              </a:cxn>
              <a:cxn ang="0">
                <a:pos x="T6" y="T7"/>
              </a:cxn>
              <a:cxn ang="0">
                <a:pos x="T8" y="T9"/>
              </a:cxn>
              <a:cxn ang="0">
                <a:pos x="T10" y="T11"/>
              </a:cxn>
            </a:cxnLst>
            <a:rect l="0" t="0" r="r" b="b"/>
            <a:pathLst>
              <a:path w="1637" h="1514">
                <a:moveTo>
                  <a:pt x="1453" y="0"/>
                </a:moveTo>
                <a:cubicBezTo>
                  <a:pt x="1453" y="0"/>
                  <a:pt x="1637" y="326"/>
                  <a:pt x="1238" y="494"/>
                </a:cubicBezTo>
                <a:cubicBezTo>
                  <a:pt x="840" y="663"/>
                  <a:pt x="594" y="755"/>
                  <a:pt x="763" y="1046"/>
                </a:cubicBezTo>
                <a:cubicBezTo>
                  <a:pt x="230" y="1514"/>
                  <a:pt x="0" y="1449"/>
                  <a:pt x="0" y="1449"/>
                </a:cubicBezTo>
                <a:cubicBezTo>
                  <a:pt x="0" y="0"/>
                  <a:pt x="0" y="0"/>
                  <a:pt x="0" y="0"/>
                </a:cubicBezTo>
                <a:lnTo>
                  <a:pt x="1453"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Picture Placeholder 11">
            <a:extLst>
              <a:ext uri="{FF2B5EF4-FFF2-40B4-BE49-F238E27FC236}">
                <a16:creationId xmlns="" xmlns:a16="http://schemas.microsoft.com/office/drawing/2014/main" id="{D4E263B9-5E55-409E-9F7C-2F67A89E06AA}"/>
              </a:ext>
            </a:extLst>
          </p:cNvPr>
          <p:cNvSpPr>
            <a:spLocks noGrp="1"/>
          </p:cNvSpPr>
          <p:nvPr>
            <p:ph type="pic" sz="quarter" idx="10"/>
          </p:nvPr>
        </p:nvSpPr>
        <p:spPr>
          <a:xfrm>
            <a:off x="3707904" y="-1634"/>
            <a:ext cx="5436096" cy="6859588"/>
          </a:xfrm>
          <a:prstGeom prst="rect">
            <a:avLst/>
          </a:prstGeom>
          <a:noFill/>
        </p:spPr>
        <p:txBody>
          <a:bodyPr anchor="ctr"/>
          <a:lstStyle>
            <a:lvl1pPr marL="0" indent="0" algn="ctr">
              <a:buNone/>
              <a:defRPr/>
            </a:lvl1pPr>
          </a:lstStyle>
          <a:p>
            <a:r>
              <a:rPr lang="en-US" smtClean="0"/>
              <a:t>Click icon to add picture</a:t>
            </a:r>
            <a:endParaRPr lang="pt-PT" dirty="0"/>
          </a:p>
        </p:txBody>
      </p:sp>
      <p:pic>
        <p:nvPicPr>
          <p:cNvPr id="10" name="Picture Placeholder 8">
            <a:extLst>
              <a:ext uri="{FF2B5EF4-FFF2-40B4-BE49-F238E27FC236}">
                <a16:creationId xmlns="" xmlns:a16="http://schemas.microsoft.com/office/drawing/2014/main" id="{7DA917D4-CE5A-49F4-8CAC-F6D6EE4C786F}"/>
              </a:ext>
            </a:extLst>
          </p:cNvPr>
          <p:cNvPicPr>
            <a:picLocks noChangeAspect="1"/>
          </p:cNvPicPr>
          <p:nvPr userDrawn="1"/>
        </p:nvPicPr>
        <p:blipFill>
          <a:blip r:embed="rId2">
            <a:extLst>
              <a:ext uri="{28A0092B-C50C-407E-A947-70E740481C1C}">
                <a14:useLocalDpi xmlns:a14="http://schemas.microsoft.com/office/drawing/2010/main" val="0"/>
              </a:ext>
            </a:extLst>
          </a:blip>
          <a:srcRect l="9322" r="9322"/>
          <a:stretch>
            <a:fillRect/>
          </a:stretch>
        </p:blipFill>
        <p:spPr>
          <a:xfrm>
            <a:off x="1704977" y="-1588"/>
            <a:ext cx="7439025" cy="6859588"/>
          </a:xfrm>
          <a:prstGeom prst="rect">
            <a:avLst/>
          </a:prstGeom>
        </p:spPr>
      </p:pic>
      <p:sp>
        <p:nvSpPr>
          <p:cNvPr id="7"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305992" y="434517"/>
            <a:ext cx="4103991" cy="1698343"/>
          </a:xfrm>
          <a:prstGeom prst="rect">
            <a:avLst/>
          </a:prstGeom>
        </p:spPr>
        <p:txBody>
          <a:bodyPr anchor="b">
            <a:noAutofit/>
          </a:bodyPr>
          <a:lstStyle>
            <a:lvl1pPr marL="0" indent="0">
              <a:lnSpc>
                <a:spcPts val="3000"/>
              </a:lnSpc>
              <a:buNone/>
              <a:defRPr sz="2600">
                <a:solidFill>
                  <a:schemeClr val="bg1"/>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11"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129668190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ext with Shapes - Layout1">
    <p:bg>
      <p:bgRef idx="1001">
        <a:schemeClr val="bg1"/>
      </p:bgRef>
    </p:bg>
    <p:spTree>
      <p:nvGrpSpPr>
        <p:cNvPr id="1" name=""/>
        <p:cNvGrpSpPr/>
        <p:nvPr/>
      </p:nvGrpSpPr>
      <p:grpSpPr>
        <a:xfrm>
          <a:off x="0" y="0"/>
          <a:ext cx="0" cy="0"/>
          <a:chOff x="0" y="0"/>
          <a:chExt cx="0" cy="0"/>
        </a:xfrm>
      </p:grpSpPr>
      <p:pic>
        <p:nvPicPr>
          <p:cNvPr id="8" name="Graphic 7">
            <a:extLst>
              <a:ext uri="{FF2B5EF4-FFF2-40B4-BE49-F238E27FC236}">
                <a16:creationId xmlns="" xmlns:a16="http://schemas.microsoft.com/office/drawing/2014/main" id="{E94103CC-22C5-4F38-9B77-3524E8A553F9}"/>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r="23077" b="19676"/>
          <a:stretch/>
        </p:blipFill>
        <p:spPr>
          <a:xfrm rot="16200000">
            <a:off x="3202528" y="916524"/>
            <a:ext cx="6857997" cy="5024954"/>
          </a:xfrm>
          <a:prstGeom prst="rect">
            <a:avLst/>
          </a:prstGeom>
        </p:spPr>
      </p:pic>
      <p:sp>
        <p:nvSpPr>
          <p:cNvPr id="50" name="Text Placeholder 7">
            <a:extLst>
              <a:ext uri="{FF2B5EF4-FFF2-40B4-BE49-F238E27FC236}">
                <a16:creationId xmlns="" xmlns:a16="http://schemas.microsoft.com/office/drawing/2014/main" id="{4E956B68-B273-4648-AC4B-C9A05A745160}"/>
              </a:ext>
            </a:extLst>
          </p:cNvPr>
          <p:cNvSpPr>
            <a:spLocks noGrp="1"/>
          </p:cNvSpPr>
          <p:nvPr>
            <p:ph type="body" sz="quarter" idx="32" hasCustomPrompt="1"/>
          </p:nvPr>
        </p:nvSpPr>
        <p:spPr>
          <a:xfrm>
            <a:off x="1385646" y="2708920"/>
            <a:ext cx="2484276"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51" name="Text Placeholder 7">
            <a:extLst>
              <a:ext uri="{FF2B5EF4-FFF2-40B4-BE49-F238E27FC236}">
                <a16:creationId xmlns="" xmlns:a16="http://schemas.microsoft.com/office/drawing/2014/main" id="{F12D7C74-E8A0-4A7D-95DA-A14111669514}"/>
              </a:ext>
            </a:extLst>
          </p:cNvPr>
          <p:cNvSpPr>
            <a:spLocks noGrp="1"/>
          </p:cNvSpPr>
          <p:nvPr>
            <p:ph type="body" sz="quarter" idx="33" hasCustomPrompt="1"/>
          </p:nvPr>
        </p:nvSpPr>
        <p:spPr>
          <a:xfrm>
            <a:off x="1385646" y="3645024"/>
            <a:ext cx="2484276"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9" name="Picture Placeholder 48">
            <a:extLst>
              <a:ext uri="{FF2B5EF4-FFF2-40B4-BE49-F238E27FC236}">
                <a16:creationId xmlns="" xmlns:a16="http://schemas.microsoft.com/office/drawing/2014/main" id="{4212BD44-DEDF-4B08-8824-204652F9616E}"/>
              </a:ext>
            </a:extLst>
          </p:cNvPr>
          <p:cNvSpPr>
            <a:spLocks noGrp="1"/>
          </p:cNvSpPr>
          <p:nvPr>
            <p:ph type="pic" sz="quarter" idx="10"/>
          </p:nvPr>
        </p:nvSpPr>
        <p:spPr>
          <a:xfrm>
            <a:off x="4914901" y="2060577"/>
            <a:ext cx="3682604" cy="2722563"/>
          </a:xfrm>
          <a:prstGeom prst="rect">
            <a:avLst/>
          </a:prstGeom>
        </p:spPr>
        <p:txBody>
          <a:bodyPr anchor="ctr"/>
          <a:lstStyle>
            <a:lvl1pPr algn="ctr">
              <a:defRPr/>
            </a:lvl1pPr>
          </a:lstStyle>
          <a:p>
            <a:r>
              <a:rPr lang="en-US" smtClean="0"/>
              <a:t>Click icon to add picture</a:t>
            </a:r>
            <a:endParaRPr lang="pt-PT"/>
          </a:p>
        </p:txBody>
      </p:sp>
      <p:sp>
        <p:nvSpPr>
          <p:cNvPr id="52" name="Text Placeholder 7">
            <a:extLst>
              <a:ext uri="{FF2B5EF4-FFF2-40B4-BE49-F238E27FC236}">
                <a16:creationId xmlns="" xmlns:a16="http://schemas.microsoft.com/office/drawing/2014/main" id="{92D6AE9D-467E-46C0-B32B-79A9B07CDD13}"/>
              </a:ext>
            </a:extLst>
          </p:cNvPr>
          <p:cNvSpPr>
            <a:spLocks noGrp="1"/>
          </p:cNvSpPr>
          <p:nvPr>
            <p:ph type="body" sz="quarter" idx="34" hasCustomPrompt="1"/>
          </p:nvPr>
        </p:nvSpPr>
        <p:spPr>
          <a:xfrm>
            <a:off x="1385646" y="4630276"/>
            <a:ext cx="2484276"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7"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2" y="404813"/>
            <a:ext cx="739835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pic>
        <p:nvPicPr>
          <p:cNvPr id="9" name="Graphic 4">
            <a:extLst>
              <a:ext uri="{FF2B5EF4-FFF2-40B4-BE49-F238E27FC236}">
                <a16:creationId xmlns="" xmlns:a16="http://schemas.microsoft.com/office/drawing/2014/main" id="{D67A1EFD-D78D-4138-B2FE-E0A098B59C34}"/>
              </a:ext>
            </a:extLst>
          </p:cNvPr>
          <p:cNvPicPr>
            <a:picLocks noChangeAspect="1"/>
          </p:cNvPicPr>
          <p:nvPr userDrawn="1"/>
        </p:nvPicPr>
        <p:blipFill rotWithShape="1">
          <a:blip r:embed="rId4">
            <a:extLst>
              <a:ext uri="{96DAC541-7B7A-43D3-8B79-37D633B846F1}">
                <asvg:svgBlip xmlns="" xmlns:asvg="http://schemas.microsoft.com/office/drawing/2016/SVG/main" r:embed="rId5"/>
              </a:ext>
            </a:extLst>
          </a:blip>
          <a:srcRect l="81836" t="-4713" b="16530"/>
          <a:stretch/>
        </p:blipFill>
        <p:spPr>
          <a:xfrm>
            <a:off x="8618564" y="164829"/>
            <a:ext cx="318267" cy="459624"/>
          </a:xfrm>
          <a:prstGeom prst="rect">
            <a:avLst/>
          </a:prstGeom>
        </p:spPr>
      </p:pic>
      <p:cxnSp>
        <p:nvCxnSpPr>
          <p:cNvPr id="11"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6"/>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8658796" y="6555758"/>
            <a:ext cx="360996"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14"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923991557"/>
      </p:ext>
    </p:extLst>
  </p:cSld>
  <p:clrMapOvr>
    <a:overrideClrMapping bg1="lt1" tx1="dk1" bg2="lt2" tx2="dk2" accent1="accent1" accent2="accent2" accent3="accent3" accent4="accent4" accent5="accent5" accent6="accent6" hlink="hlink" folHlink="folHlink"/>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ext with Shapes - Layout2">
    <p:bg>
      <p:bgPr>
        <a:solidFill>
          <a:srgbClr val="E6E7E7"/>
        </a:solidFill>
        <a:effectLst/>
      </p:bgPr>
    </p:bg>
    <p:spTree>
      <p:nvGrpSpPr>
        <p:cNvPr id="1" name=""/>
        <p:cNvGrpSpPr/>
        <p:nvPr/>
      </p:nvGrpSpPr>
      <p:grpSpPr>
        <a:xfrm>
          <a:off x="0" y="0"/>
          <a:ext cx="0" cy="0"/>
          <a:chOff x="0" y="0"/>
          <a:chExt cx="0" cy="0"/>
        </a:xfrm>
      </p:grpSpPr>
      <p:sp>
        <p:nvSpPr>
          <p:cNvPr id="10" name="Text Placeholder 13">
            <a:extLst>
              <a:ext uri="{FF2B5EF4-FFF2-40B4-BE49-F238E27FC236}">
                <a16:creationId xmlns="" xmlns:a16="http://schemas.microsoft.com/office/drawing/2014/main" id="{7D1DC75A-C7A4-44A4-B19C-D445335545B0}"/>
              </a:ext>
            </a:extLst>
          </p:cNvPr>
          <p:cNvSpPr>
            <a:spLocks noGrp="1"/>
          </p:cNvSpPr>
          <p:nvPr>
            <p:ph type="body" sz="quarter" idx="11" hasCustomPrompt="1"/>
          </p:nvPr>
        </p:nvSpPr>
        <p:spPr>
          <a:xfrm>
            <a:off x="305991" y="2204871"/>
            <a:ext cx="2714144" cy="2924629"/>
          </a:xfrm>
          <a:prstGeom prst="rect">
            <a:avLst/>
          </a:prstGeom>
        </p:spPr>
        <p:txBody>
          <a:bodyPr lIns="0" tIns="0" rIns="0" bIns="0" anchor="b">
            <a:normAutofit/>
          </a:bodyPr>
          <a:lstStyle>
            <a:lvl1pPr>
              <a:lnSpc>
                <a:spcPts val="6200"/>
              </a:lnSpc>
              <a:defRPr sz="5400">
                <a:solidFill>
                  <a:srgbClr val="2C004B"/>
                </a:solidFill>
              </a:defRPr>
            </a:lvl1pPr>
            <a:lvl2pPr marL="457200" indent="0">
              <a:lnSpc>
                <a:spcPts val="6200"/>
              </a:lnSpc>
              <a:buNone/>
              <a:defRPr sz="5400">
                <a:solidFill>
                  <a:srgbClr val="2C004B"/>
                </a:solidFill>
              </a:defRPr>
            </a:lvl2pPr>
          </a:lstStyle>
          <a:p>
            <a:pPr lvl="0"/>
            <a:r>
              <a:rPr lang="en-US" dirty="0"/>
              <a:t>Edit text styles</a:t>
            </a:r>
          </a:p>
        </p:txBody>
      </p:sp>
      <p:sp>
        <p:nvSpPr>
          <p:cNvPr id="11" name="Text Placeholder 13">
            <a:extLst>
              <a:ext uri="{FF2B5EF4-FFF2-40B4-BE49-F238E27FC236}">
                <a16:creationId xmlns="" xmlns:a16="http://schemas.microsoft.com/office/drawing/2014/main" id="{563879A0-0979-491A-8758-371BB7AD935B}"/>
              </a:ext>
            </a:extLst>
          </p:cNvPr>
          <p:cNvSpPr>
            <a:spLocks noGrp="1"/>
          </p:cNvSpPr>
          <p:nvPr>
            <p:ph type="body" sz="quarter" idx="12" hasCustomPrompt="1"/>
          </p:nvPr>
        </p:nvSpPr>
        <p:spPr>
          <a:xfrm>
            <a:off x="305991" y="5273460"/>
            <a:ext cx="2714144" cy="675820"/>
          </a:xfrm>
          <a:prstGeom prst="rect">
            <a:avLst/>
          </a:prstGeom>
        </p:spPr>
        <p:txBody>
          <a:bodyPr lIns="0" tIns="0" rIns="0" bIns="0">
            <a:normAutofit/>
          </a:bodyPr>
          <a:lstStyle>
            <a:lvl1pPr>
              <a:lnSpc>
                <a:spcPts val="1800"/>
              </a:lnSpc>
              <a:defRPr sz="1600">
                <a:solidFill>
                  <a:srgbClr val="2C004B"/>
                </a:solidFill>
              </a:defRPr>
            </a:lvl1pPr>
            <a:lvl2pPr marL="457200" indent="0">
              <a:buNone/>
              <a:defRPr sz="1800">
                <a:solidFill>
                  <a:srgbClr val="2C004B"/>
                </a:solidFill>
              </a:defRPr>
            </a:lvl2pPr>
          </a:lstStyle>
          <a:p>
            <a:pPr lvl="0"/>
            <a:r>
              <a:rPr lang="en-US" dirty="0"/>
              <a:t>Edit text styles</a:t>
            </a:r>
          </a:p>
        </p:txBody>
      </p:sp>
      <p:grpSp>
        <p:nvGrpSpPr>
          <p:cNvPr id="9" name="Group 8">
            <a:extLst>
              <a:ext uri="{FF2B5EF4-FFF2-40B4-BE49-F238E27FC236}">
                <a16:creationId xmlns="" xmlns:a16="http://schemas.microsoft.com/office/drawing/2014/main" id="{A76958A6-8FB1-445D-BB17-D619DC39E089}"/>
              </a:ext>
            </a:extLst>
          </p:cNvPr>
          <p:cNvGrpSpPr/>
          <p:nvPr userDrawn="1"/>
        </p:nvGrpSpPr>
        <p:grpSpPr>
          <a:xfrm>
            <a:off x="2596391" y="0"/>
            <a:ext cx="6547611" cy="6858000"/>
            <a:chOff x="3461852" y="0"/>
            <a:chExt cx="8730148" cy="6858000"/>
          </a:xfrm>
        </p:grpSpPr>
        <p:sp>
          <p:nvSpPr>
            <p:cNvPr id="12" name="Freeform: Shape 11">
              <a:extLst>
                <a:ext uri="{FF2B5EF4-FFF2-40B4-BE49-F238E27FC236}">
                  <a16:creationId xmlns="" xmlns:a16="http://schemas.microsoft.com/office/drawing/2014/main" id="{3C37792F-39D6-4A1F-BE84-103229E3E4C7}"/>
                </a:ext>
              </a:extLst>
            </p:cNvPr>
            <p:cNvSpPr/>
            <p:nvPr/>
          </p:nvSpPr>
          <p:spPr>
            <a:xfrm>
              <a:off x="3461852" y="0"/>
              <a:ext cx="8730148" cy="6858000"/>
            </a:xfrm>
            <a:custGeom>
              <a:avLst/>
              <a:gdLst>
                <a:gd name="connsiteX0" fmla="*/ 0 w 8730148"/>
                <a:gd name="connsiteY0" fmla="*/ 0 h 6858000"/>
                <a:gd name="connsiteX1" fmla="*/ 8730148 w 8730148"/>
                <a:gd name="connsiteY1" fmla="*/ 0 h 6858000"/>
                <a:gd name="connsiteX2" fmla="*/ 8730148 w 8730148"/>
                <a:gd name="connsiteY2" fmla="*/ 23679 h 6858000"/>
                <a:gd name="connsiteX3" fmla="*/ 8730148 w 8730148"/>
                <a:gd name="connsiteY3" fmla="*/ 495863 h 6858000"/>
                <a:gd name="connsiteX4" fmla="*/ 8730148 w 8730148"/>
                <a:gd name="connsiteY4" fmla="*/ 952308 h 6858000"/>
                <a:gd name="connsiteX5" fmla="*/ 8730148 w 8730148"/>
                <a:gd name="connsiteY5" fmla="*/ 1393283 h 6858000"/>
                <a:gd name="connsiteX6" fmla="*/ 8730148 w 8730148"/>
                <a:gd name="connsiteY6" fmla="*/ 1819052 h 6858000"/>
                <a:gd name="connsiteX7" fmla="*/ 8730148 w 8730148"/>
                <a:gd name="connsiteY7" fmla="*/ 2229885 h 6858000"/>
                <a:gd name="connsiteX8" fmla="*/ 8730148 w 8730148"/>
                <a:gd name="connsiteY8" fmla="*/ 2626046 h 6858000"/>
                <a:gd name="connsiteX9" fmla="*/ 8730148 w 8730148"/>
                <a:gd name="connsiteY9" fmla="*/ 3007803 h 6858000"/>
                <a:gd name="connsiteX10" fmla="*/ 8730148 w 8730148"/>
                <a:gd name="connsiteY10" fmla="*/ 3375422 h 6858000"/>
                <a:gd name="connsiteX11" fmla="*/ 8730148 w 8730148"/>
                <a:gd name="connsiteY11" fmla="*/ 3729171 h 6858000"/>
                <a:gd name="connsiteX12" fmla="*/ 8730148 w 8730148"/>
                <a:gd name="connsiteY12" fmla="*/ 4069315 h 6858000"/>
                <a:gd name="connsiteX13" fmla="*/ 8730148 w 8730148"/>
                <a:gd name="connsiteY13" fmla="*/ 4396123 h 6858000"/>
                <a:gd name="connsiteX14" fmla="*/ 8730148 w 8730148"/>
                <a:gd name="connsiteY14" fmla="*/ 4709860 h 6858000"/>
                <a:gd name="connsiteX15" fmla="*/ 8730148 w 8730148"/>
                <a:gd name="connsiteY15" fmla="*/ 5010793 h 6858000"/>
                <a:gd name="connsiteX16" fmla="*/ 8730148 w 8730148"/>
                <a:gd name="connsiteY16" fmla="*/ 5299189 h 6858000"/>
                <a:gd name="connsiteX17" fmla="*/ 8730148 w 8730148"/>
                <a:gd name="connsiteY17" fmla="*/ 5575315 h 6858000"/>
                <a:gd name="connsiteX18" fmla="*/ 8730148 w 8730148"/>
                <a:gd name="connsiteY18" fmla="*/ 5839437 h 6858000"/>
                <a:gd name="connsiteX19" fmla="*/ 8730148 w 8730148"/>
                <a:gd name="connsiteY19" fmla="*/ 6091822 h 6858000"/>
                <a:gd name="connsiteX20" fmla="*/ 8730148 w 8730148"/>
                <a:gd name="connsiteY20" fmla="*/ 6332738 h 6858000"/>
                <a:gd name="connsiteX21" fmla="*/ 8730148 w 8730148"/>
                <a:gd name="connsiteY21" fmla="*/ 6562450 h 6858000"/>
                <a:gd name="connsiteX22" fmla="*/ 8730148 w 8730148"/>
                <a:gd name="connsiteY22" fmla="*/ 6781226 h 6858000"/>
                <a:gd name="connsiteX23" fmla="*/ 8730148 w 8730148"/>
                <a:gd name="connsiteY23" fmla="*/ 6858000 h 6858000"/>
                <a:gd name="connsiteX24" fmla="*/ 1680266 w 8730148"/>
                <a:gd name="connsiteY24" fmla="*/ 6858000 h 6858000"/>
                <a:gd name="connsiteX25" fmla="*/ 1725275 w 8730148"/>
                <a:gd name="connsiteY25" fmla="*/ 6819058 h 6858000"/>
                <a:gd name="connsiteX26" fmla="*/ 3705962 w 8730148"/>
                <a:gd name="connsiteY26" fmla="*/ 2012619 h 6858000"/>
                <a:gd name="connsiteX27" fmla="*/ 116582 w 8730148"/>
                <a:gd name="connsiteY27" fmla="*/ 25323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730148" h="6858000">
                  <a:moveTo>
                    <a:pt x="0" y="0"/>
                  </a:moveTo>
                  <a:lnTo>
                    <a:pt x="8730148" y="0"/>
                  </a:lnTo>
                  <a:lnTo>
                    <a:pt x="8730148" y="23679"/>
                  </a:lnTo>
                  <a:lnTo>
                    <a:pt x="8730148" y="495863"/>
                  </a:lnTo>
                  <a:lnTo>
                    <a:pt x="8730148" y="952308"/>
                  </a:lnTo>
                  <a:lnTo>
                    <a:pt x="8730148" y="1393283"/>
                  </a:lnTo>
                  <a:lnTo>
                    <a:pt x="8730148" y="1819052"/>
                  </a:lnTo>
                  <a:lnTo>
                    <a:pt x="8730148" y="2229885"/>
                  </a:lnTo>
                  <a:lnTo>
                    <a:pt x="8730148" y="2626046"/>
                  </a:lnTo>
                  <a:lnTo>
                    <a:pt x="8730148" y="3007803"/>
                  </a:lnTo>
                  <a:lnTo>
                    <a:pt x="8730148" y="3375422"/>
                  </a:lnTo>
                  <a:lnTo>
                    <a:pt x="8730148" y="3729171"/>
                  </a:lnTo>
                  <a:lnTo>
                    <a:pt x="8730148" y="4069315"/>
                  </a:lnTo>
                  <a:lnTo>
                    <a:pt x="8730148" y="4396123"/>
                  </a:lnTo>
                  <a:lnTo>
                    <a:pt x="8730148" y="4709860"/>
                  </a:lnTo>
                  <a:lnTo>
                    <a:pt x="8730148" y="5010793"/>
                  </a:lnTo>
                  <a:lnTo>
                    <a:pt x="8730148" y="5299189"/>
                  </a:lnTo>
                  <a:lnTo>
                    <a:pt x="8730148" y="5575315"/>
                  </a:lnTo>
                  <a:lnTo>
                    <a:pt x="8730148" y="5839437"/>
                  </a:lnTo>
                  <a:lnTo>
                    <a:pt x="8730148" y="6091822"/>
                  </a:lnTo>
                  <a:lnTo>
                    <a:pt x="8730148" y="6332738"/>
                  </a:lnTo>
                  <a:lnTo>
                    <a:pt x="8730148" y="6562450"/>
                  </a:lnTo>
                  <a:lnTo>
                    <a:pt x="8730148" y="6781226"/>
                  </a:lnTo>
                  <a:lnTo>
                    <a:pt x="8730148" y="6858000"/>
                  </a:lnTo>
                  <a:lnTo>
                    <a:pt x="1680266" y="6858000"/>
                  </a:lnTo>
                  <a:lnTo>
                    <a:pt x="1725275" y="6819058"/>
                  </a:lnTo>
                  <a:cubicBezTo>
                    <a:pt x="4662995" y="4201443"/>
                    <a:pt x="4141233" y="1217168"/>
                    <a:pt x="3705962" y="2012619"/>
                  </a:cubicBezTo>
                  <a:cubicBezTo>
                    <a:pt x="3516434" y="3033940"/>
                    <a:pt x="1425698" y="2929072"/>
                    <a:pt x="116582" y="253235"/>
                  </a:cubicBezTo>
                  <a:close/>
                </a:path>
              </a:pathLst>
            </a:custGeom>
            <a:solidFill>
              <a:srgbClr val="2C0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Freeform 10">
              <a:extLst>
                <a:ext uri="{FF2B5EF4-FFF2-40B4-BE49-F238E27FC236}">
                  <a16:creationId xmlns="" xmlns:a16="http://schemas.microsoft.com/office/drawing/2014/main" id="{D9D750E2-E6DE-4123-9001-1391D1C49BBA}"/>
                </a:ext>
              </a:extLst>
            </p:cNvPr>
            <p:cNvSpPr>
              <a:spLocks/>
            </p:cNvSpPr>
            <p:nvPr/>
          </p:nvSpPr>
          <p:spPr bwMode="auto">
            <a:xfrm>
              <a:off x="6813803" y="2034666"/>
              <a:ext cx="669225" cy="544797"/>
            </a:xfrm>
            <a:custGeom>
              <a:avLst/>
              <a:gdLst>
                <a:gd name="T0" fmla="*/ 98 w 149"/>
                <a:gd name="T1" fmla="*/ 84 h 121"/>
                <a:gd name="T2" fmla="*/ 149 w 149"/>
                <a:gd name="T3" fmla="*/ 34 h 121"/>
                <a:gd name="T4" fmla="*/ 112 w 149"/>
                <a:gd name="T5" fmla="*/ 0 h 121"/>
                <a:gd name="T6" fmla="*/ 39 w 149"/>
                <a:gd name="T7" fmla="*/ 78 h 121"/>
                <a:gd name="T8" fmla="*/ 0 w 149"/>
                <a:gd name="T9" fmla="*/ 113 h 121"/>
                <a:gd name="T10" fmla="*/ 29 w 149"/>
                <a:gd name="T11" fmla="*/ 121 h 121"/>
                <a:gd name="T12" fmla="*/ 99 w 149"/>
                <a:gd name="T13" fmla="*/ 99 h 121"/>
                <a:gd name="T14" fmla="*/ 64 w 149"/>
                <a:gd name="T15" fmla="*/ 67 h 121"/>
                <a:gd name="T16" fmla="*/ 98 w 149"/>
                <a:gd name="T17" fmla="*/ 84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1">
                  <a:moveTo>
                    <a:pt x="98" y="84"/>
                  </a:moveTo>
                  <a:cubicBezTo>
                    <a:pt x="127" y="84"/>
                    <a:pt x="149" y="61"/>
                    <a:pt x="149" y="34"/>
                  </a:cubicBezTo>
                  <a:cubicBezTo>
                    <a:pt x="147" y="22"/>
                    <a:pt x="143" y="0"/>
                    <a:pt x="112" y="0"/>
                  </a:cubicBezTo>
                  <a:cubicBezTo>
                    <a:pt x="78" y="0"/>
                    <a:pt x="67" y="47"/>
                    <a:pt x="39" y="78"/>
                  </a:cubicBezTo>
                  <a:cubicBezTo>
                    <a:pt x="37" y="95"/>
                    <a:pt x="20" y="111"/>
                    <a:pt x="0" y="113"/>
                  </a:cubicBezTo>
                  <a:cubicBezTo>
                    <a:pt x="5" y="118"/>
                    <a:pt x="16" y="121"/>
                    <a:pt x="29" y="121"/>
                  </a:cubicBezTo>
                  <a:cubicBezTo>
                    <a:pt x="54" y="121"/>
                    <a:pt x="83" y="114"/>
                    <a:pt x="99" y="99"/>
                  </a:cubicBezTo>
                  <a:cubicBezTo>
                    <a:pt x="78" y="99"/>
                    <a:pt x="65" y="86"/>
                    <a:pt x="64" y="67"/>
                  </a:cubicBezTo>
                  <a:cubicBezTo>
                    <a:pt x="74" y="79"/>
                    <a:pt x="85" y="84"/>
                    <a:pt x="98" y="84"/>
                  </a:cubicBezTo>
                </a:path>
              </a:pathLst>
            </a:custGeom>
            <a:solidFill>
              <a:srgbClr val="00B9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4" name="Freeform 11">
              <a:extLst>
                <a:ext uri="{FF2B5EF4-FFF2-40B4-BE49-F238E27FC236}">
                  <a16:creationId xmlns="" xmlns:a16="http://schemas.microsoft.com/office/drawing/2014/main" id="{53936070-5445-4D5B-B6F0-A72D3CC87FBE}"/>
                </a:ext>
              </a:extLst>
            </p:cNvPr>
            <p:cNvSpPr>
              <a:spLocks/>
            </p:cNvSpPr>
            <p:nvPr/>
          </p:nvSpPr>
          <p:spPr bwMode="auto">
            <a:xfrm>
              <a:off x="6464057" y="1641201"/>
              <a:ext cx="1018971" cy="860913"/>
            </a:xfrm>
            <a:custGeom>
              <a:avLst/>
              <a:gdLst>
                <a:gd name="T0" fmla="*/ 227 w 227"/>
                <a:gd name="T1" fmla="*/ 120 h 192"/>
                <a:gd name="T2" fmla="*/ 188 w 227"/>
                <a:gd name="T3" fmla="*/ 40 h 192"/>
                <a:gd name="T4" fmla="*/ 127 w 227"/>
                <a:gd name="T5" fmla="*/ 2 h 192"/>
                <a:gd name="T6" fmla="*/ 122 w 227"/>
                <a:gd name="T7" fmla="*/ 0 h 192"/>
                <a:gd name="T8" fmla="*/ 121 w 227"/>
                <a:gd name="T9" fmla="*/ 0 h 192"/>
                <a:gd name="T10" fmla="*/ 0 w 227"/>
                <a:gd name="T11" fmla="*/ 125 h 192"/>
                <a:gd name="T12" fmla="*/ 42 w 227"/>
                <a:gd name="T13" fmla="*/ 187 h 192"/>
                <a:gd name="T14" fmla="*/ 85 w 227"/>
                <a:gd name="T15" fmla="*/ 187 h 192"/>
                <a:gd name="T16" fmla="*/ 117 w 227"/>
                <a:gd name="T17" fmla="*/ 166 h 192"/>
                <a:gd name="T18" fmla="*/ 190 w 227"/>
                <a:gd name="T19" fmla="*/ 88 h 192"/>
                <a:gd name="T20" fmla="*/ 227 w 227"/>
                <a:gd name="T21" fmla="*/ 122 h 192"/>
                <a:gd name="T22" fmla="*/ 227 w 227"/>
                <a:gd name="T23" fmla="*/ 12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2">
                  <a:moveTo>
                    <a:pt x="227" y="120"/>
                  </a:moveTo>
                  <a:cubicBezTo>
                    <a:pt x="226" y="88"/>
                    <a:pt x="211" y="61"/>
                    <a:pt x="188" y="40"/>
                  </a:cubicBezTo>
                  <a:cubicBezTo>
                    <a:pt x="170" y="23"/>
                    <a:pt x="149" y="11"/>
                    <a:pt x="127" y="2"/>
                  </a:cubicBezTo>
                  <a:cubicBezTo>
                    <a:pt x="125" y="1"/>
                    <a:pt x="123" y="0"/>
                    <a:pt x="122" y="0"/>
                  </a:cubicBezTo>
                  <a:cubicBezTo>
                    <a:pt x="122" y="0"/>
                    <a:pt x="122" y="0"/>
                    <a:pt x="121" y="0"/>
                  </a:cubicBezTo>
                  <a:cubicBezTo>
                    <a:pt x="94" y="32"/>
                    <a:pt x="0" y="57"/>
                    <a:pt x="0" y="125"/>
                  </a:cubicBezTo>
                  <a:cubicBezTo>
                    <a:pt x="0" y="152"/>
                    <a:pt x="17" y="176"/>
                    <a:pt x="42" y="187"/>
                  </a:cubicBezTo>
                  <a:cubicBezTo>
                    <a:pt x="56" y="192"/>
                    <a:pt x="70" y="192"/>
                    <a:pt x="85" y="187"/>
                  </a:cubicBezTo>
                  <a:cubicBezTo>
                    <a:pt x="98" y="183"/>
                    <a:pt x="108" y="175"/>
                    <a:pt x="117" y="166"/>
                  </a:cubicBezTo>
                  <a:cubicBezTo>
                    <a:pt x="145" y="135"/>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
        <p:nvSpPr>
          <p:cNvPr id="8" name="Retângulo 43">
            <a:extLst>
              <a:ext uri="{FF2B5EF4-FFF2-40B4-BE49-F238E27FC236}">
                <a16:creationId xmlns="" xmlns:a16="http://schemas.microsoft.com/office/drawing/2014/main" id="{834ADCB4-BFB1-450D-8F6D-64217F4CD92C}"/>
              </a:ext>
            </a:extLst>
          </p:cNvPr>
          <p:cNvSpPr/>
          <p:nvPr userDrawn="1"/>
        </p:nvSpPr>
        <p:spPr>
          <a:xfrm>
            <a:off x="7122497" y="6555758"/>
            <a:ext cx="1667765"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
        <p:nvSpPr>
          <p:cNvPr id="15" name="Retângulo 43">
            <a:extLst>
              <a:ext uri="{FF2B5EF4-FFF2-40B4-BE49-F238E27FC236}">
                <a16:creationId xmlns="" xmlns:a16="http://schemas.microsoft.com/office/drawing/2014/main" id="{25FC8637-25BD-4C09-AF25-56B4243DAB3D}"/>
              </a:ext>
            </a:extLst>
          </p:cNvPr>
          <p:cNvSpPr/>
          <p:nvPr userDrawn="1"/>
        </p:nvSpPr>
        <p:spPr>
          <a:xfrm>
            <a:off x="8658796" y="6555758"/>
            <a:ext cx="360996"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20"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166433517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nk-White">
    <p:spTree>
      <p:nvGrpSpPr>
        <p:cNvPr id="1" name=""/>
        <p:cNvGrpSpPr/>
        <p:nvPr/>
      </p:nvGrpSpPr>
      <p:grpSpPr>
        <a:xfrm>
          <a:off x="0" y="0"/>
          <a:ext cx="0" cy="0"/>
          <a:chOff x="0" y="0"/>
          <a:chExt cx="0" cy="0"/>
        </a:xfrm>
      </p:grpSpPr>
      <p:sp>
        <p:nvSpPr>
          <p:cNvPr id="3"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21808584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nk-Grey">
    <p:spTree>
      <p:nvGrpSpPr>
        <p:cNvPr id="1" name=""/>
        <p:cNvGrpSpPr/>
        <p:nvPr/>
      </p:nvGrpSpPr>
      <p:grpSpPr>
        <a:xfrm>
          <a:off x="0" y="0"/>
          <a:ext cx="0" cy="0"/>
          <a:chOff x="0" y="0"/>
          <a:chExt cx="0" cy="0"/>
        </a:xfrm>
      </p:grpSpPr>
      <p:sp>
        <p:nvSpPr>
          <p:cNvPr id="6" name="Rectangle 5"/>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0"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52583164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4 Charts">
    <p:bg>
      <p:bgRef idx="1001">
        <a:schemeClr val="bg1"/>
      </p:bgRef>
    </p:bg>
    <p:spTree>
      <p:nvGrpSpPr>
        <p:cNvPr id="1" name=""/>
        <p:cNvGrpSpPr/>
        <p:nvPr/>
      </p:nvGrpSpPr>
      <p:grpSpPr>
        <a:xfrm>
          <a:off x="0" y="0"/>
          <a:ext cx="0" cy="0"/>
          <a:chOff x="0" y="0"/>
          <a:chExt cx="0" cy="0"/>
        </a:xfrm>
      </p:grpSpPr>
      <p:sp>
        <p:nvSpPr>
          <p:cNvPr id="21" name="Text Placeholder 4">
            <a:extLst>
              <a:ext uri="{FF2B5EF4-FFF2-40B4-BE49-F238E27FC236}">
                <a16:creationId xmlns="" xmlns:a16="http://schemas.microsoft.com/office/drawing/2014/main" id="{7B710EB7-4E56-449A-B5D4-12A5A50A258D}"/>
              </a:ext>
            </a:extLst>
          </p:cNvPr>
          <p:cNvSpPr>
            <a:spLocks noGrp="1"/>
          </p:cNvSpPr>
          <p:nvPr>
            <p:ph type="body" sz="quarter" idx="14" hasCustomPrompt="1"/>
          </p:nvPr>
        </p:nvSpPr>
        <p:spPr>
          <a:xfrm>
            <a:off x="305991" y="1428082"/>
            <a:ext cx="4157663"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7" name="Chart Placeholder 16">
            <a:extLst>
              <a:ext uri="{FF2B5EF4-FFF2-40B4-BE49-F238E27FC236}">
                <a16:creationId xmlns="" xmlns:a16="http://schemas.microsoft.com/office/drawing/2014/main" id="{6093AB2F-A9E2-4259-8D2A-0E33C88FF1BC}"/>
              </a:ext>
            </a:extLst>
          </p:cNvPr>
          <p:cNvSpPr>
            <a:spLocks noGrp="1"/>
          </p:cNvSpPr>
          <p:nvPr>
            <p:ph type="chart" sz="quarter" idx="10"/>
          </p:nvPr>
        </p:nvSpPr>
        <p:spPr>
          <a:xfrm>
            <a:off x="305991" y="1824707"/>
            <a:ext cx="4157663" cy="1963738"/>
          </a:xfrm>
          <a:prstGeom prst="rect">
            <a:avLst/>
          </a:prstGeom>
        </p:spPr>
        <p:txBody>
          <a:bodyPr anchor="ctr"/>
          <a:lstStyle>
            <a:lvl1pPr algn="ctr">
              <a:defRPr/>
            </a:lvl1pPr>
          </a:lstStyle>
          <a:p>
            <a:r>
              <a:rPr lang="en-US" smtClean="0"/>
              <a:t>Click icon to add chart</a:t>
            </a:r>
            <a:endParaRPr lang="pt-PT"/>
          </a:p>
        </p:txBody>
      </p:sp>
      <p:sp>
        <p:nvSpPr>
          <p:cNvPr id="18" name="Chart Placeholder 16">
            <a:extLst>
              <a:ext uri="{FF2B5EF4-FFF2-40B4-BE49-F238E27FC236}">
                <a16:creationId xmlns="" xmlns:a16="http://schemas.microsoft.com/office/drawing/2014/main" id="{FFC514B9-95FB-485B-B1AD-4193B2310907}"/>
              </a:ext>
            </a:extLst>
          </p:cNvPr>
          <p:cNvSpPr>
            <a:spLocks noGrp="1"/>
          </p:cNvSpPr>
          <p:nvPr>
            <p:ph type="chart" sz="quarter" idx="11"/>
          </p:nvPr>
        </p:nvSpPr>
        <p:spPr>
          <a:xfrm>
            <a:off x="4680350" y="1824707"/>
            <a:ext cx="4157663" cy="1963738"/>
          </a:xfrm>
          <a:prstGeom prst="rect">
            <a:avLst/>
          </a:prstGeom>
        </p:spPr>
        <p:txBody>
          <a:bodyPr anchor="ctr"/>
          <a:lstStyle>
            <a:lvl1pPr algn="ctr">
              <a:defRPr/>
            </a:lvl1pPr>
          </a:lstStyle>
          <a:p>
            <a:r>
              <a:rPr lang="en-US" smtClean="0"/>
              <a:t>Click icon to add chart</a:t>
            </a:r>
            <a:endParaRPr lang="pt-PT"/>
          </a:p>
        </p:txBody>
      </p:sp>
      <p:sp>
        <p:nvSpPr>
          <p:cNvPr id="22" name="Text Placeholder 4">
            <a:extLst>
              <a:ext uri="{FF2B5EF4-FFF2-40B4-BE49-F238E27FC236}">
                <a16:creationId xmlns="" xmlns:a16="http://schemas.microsoft.com/office/drawing/2014/main" id="{212267A8-F086-40EB-BC5F-D9FE81725052}"/>
              </a:ext>
            </a:extLst>
          </p:cNvPr>
          <p:cNvSpPr>
            <a:spLocks noGrp="1"/>
          </p:cNvSpPr>
          <p:nvPr>
            <p:ph type="body" sz="quarter" idx="15" hasCustomPrompt="1"/>
          </p:nvPr>
        </p:nvSpPr>
        <p:spPr>
          <a:xfrm>
            <a:off x="4680350" y="1412882"/>
            <a:ext cx="4157663"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2"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5" name="Text Placeholder 4">
            <a:extLst>
              <a:ext uri="{FF2B5EF4-FFF2-40B4-BE49-F238E27FC236}">
                <a16:creationId xmlns="" xmlns:a16="http://schemas.microsoft.com/office/drawing/2014/main" id="{7B710EB7-4E56-449A-B5D4-12A5A50A258D}"/>
              </a:ext>
            </a:extLst>
          </p:cNvPr>
          <p:cNvSpPr>
            <a:spLocks noGrp="1"/>
          </p:cNvSpPr>
          <p:nvPr>
            <p:ph type="body" sz="quarter" idx="16" hasCustomPrompt="1"/>
          </p:nvPr>
        </p:nvSpPr>
        <p:spPr>
          <a:xfrm>
            <a:off x="305991" y="4081449"/>
            <a:ext cx="4157663"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6" name="Chart Placeholder 16">
            <a:extLst>
              <a:ext uri="{FF2B5EF4-FFF2-40B4-BE49-F238E27FC236}">
                <a16:creationId xmlns="" xmlns:a16="http://schemas.microsoft.com/office/drawing/2014/main" id="{6093AB2F-A9E2-4259-8D2A-0E33C88FF1BC}"/>
              </a:ext>
            </a:extLst>
          </p:cNvPr>
          <p:cNvSpPr>
            <a:spLocks noGrp="1"/>
          </p:cNvSpPr>
          <p:nvPr>
            <p:ph type="chart" sz="quarter" idx="17"/>
          </p:nvPr>
        </p:nvSpPr>
        <p:spPr>
          <a:xfrm>
            <a:off x="305991" y="4478079"/>
            <a:ext cx="4157663" cy="1963738"/>
          </a:xfrm>
          <a:prstGeom prst="rect">
            <a:avLst/>
          </a:prstGeom>
        </p:spPr>
        <p:txBody>
          <a:bodyPr anchor="ctr"/>
          <a:lstStyle>
            <a:lvl1pPr algn="ctr">
              <a:defRPr/>
            </a:lvl1pPr>
          </a:lstStyle>
          <a:p>
            <a:r>
              <a:rPr lang="en-US" smtClean="0"/>
              <a:t>Click icon to add chart</a:t>
            </a:r>
            <a:endParaRPr lang="pt-PT"/>
          </a:p>
        </p:txBody>
      </p:sp>
      <p:sp>
        <p:nvSpPr>
          <p:cNvPr id="27" name="Chart Placeholder 16">
            <a:extLst>
              <a:ext uri="{FF2B5EF4-FFF2-40B4-BE49-F238E27FC236}">
                <a16:creationId xmlns="" xmlns:a16="http://schemas.microsoft.com/office/drawing/2014/main" id="{FFC514B9-95FB-485B-B1AD-4193B2310907}"/>
              </a:ext>
            </a:extLst>
          </p:cNvPr>
          <p:cNvSpPr>
            <a:spLocks noGrp="1"/>
          </p:cNvSpPr>
          <p:nvPr>
            <p:ph type="chart" sz="quarter" idx="18"/>
          </p:nvPr>
        </p:nvSpPr>
        <p:spPr>
          <a:xfrm>
            <a:off x="4680350" y="4478079"/>
            <a:ext cx="4157663" cy="1963738"/>
          </a:xfrm>
          <a:prstGeom prst="rect">
            <a:avLst/>
          </a:prstGeom>
        </p:spPr>
        <p:txBody>
          <a:bodyPr anchor="ctr"/>
          <a:lstStyle>
            <a:lvl1pPr algn="ctr">
              <a:defRPr/>
            </a:lvl1pPr>
          </a:lstStyle>
          <a:p>
            <a:r>
              <a:rPr lang="en-US" smtClean="0"/>
              <a:t>Click icon to add chart</a:t>
            </a:r>
            <a:endParaRPr lang="pt-PT"/>
          </a:p>
        </p:txBody>
      </p:sp>
      <p:sp>
        <p:nvSpPr>
          <p:cNvPr id="28" name="Text Placeholder 4">
            <a:extLst>
              <a:ext uri="{FF2B5EF4-FFF2-40B4-BE49-F238E27FC236}">
                <a16:creationId xmlns="" xmlns:a16="http://schemas.microsoft.com/office/drawing/2014/main" id="{212267A8-F086-40EB-BC5F-D9FE81725052}"/>
              </a:ext>
            </a:extLst>
          </p:cNvPr>
          <p:cNvSpPr>
            <a:spLocks noGrp="1"/>
          </p:cNvSpPr>
          <p:nvPr>
            <p:ph type="body" sz="quarter" idx="19" hasCustomPrompt="1"/>
          </p:nvPr>
        </p:nvSpPr>
        <p:spPr>
          <a:xfrm>
            <a:off x="4680350" y="4066247"/>
            <a:ext cx="4157663"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9"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093753981"/>
      </p:ext>
    </p:extLst>
  </p:cSld>
  <p:clrMapOvr>
    <a:overrideClrMapping bg1="lt1" tx1="dk1" bg2="lt2" tx2="dk2" accent1="accent1" accent2="accent2" accent3="accent3" accent4="accent4" accent5="accent5" accent6="accent6" hlink="hlink" folHlink="folHlink"/>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Agenda with Bullets">
    <p:spTree>
      <p:nvGrpSpPr>
        <p:cNvPr id="1" name=""/>
        <p:cNvGrpSpPr/>
        <p:nvPr/>
      </p:nvGrpSpPr>
      <p:grpSpPr>
        <a:xfrm>
          <a:off x="0" y="0"/>
          <a:ext cx="0" cy="0"/>
          <a:chOff x="0" y="0"/>
          <a:chExt cx="0" cy="0"/>
        </a:xfrm>
      </p:grpSpPr>
      <p:pic>
        <p:nvPicPr>
          <p:cNvPr id="12" name="Graphic 11">
            <a:extLst>
              <a:ext uri="{FF2B5EF4-FFF2-40B4-BE49-F238E27FC236}">
                <a16:creationId xmlns="" xmlns:a16="http://schemas.microsoft.com/office/drawing/2014/main" id="{10113F8D-52D8-4246-B9BC-1A6D3EF8C72C}"/>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b="25000"/>
          <a:stretch>
            <a:fillRect/>
          </a:stretch>
        </p:blipFill>
        <p:spPr>
          <a:xfrm>
            <a:off x="0" y="1485900"/>
            <a:ext cx="4817324" cy="5372100"/>
          </a:xfrm>
          <a:custGeom>
            <a:avLst/>
            <a:gdLst>
              <a:gd name="connsiteX0" fmla="*/ 0 w 6149773"/>
              <a:gd name="connsiteY0" fmla="*/ 0 h 5143500"/>
              <a:gd name="connsiteX1" fmla="*/ 6149773 w 6149773"/>
              <a:gd name="connsiteY1" fmla="*/ 0 h 5143500"/>
              <a:gd name="connsiteX2" fmla="*/ 6149773 w 6149773"/>
              <a:gd name="connsiteY2" fmla="*/ 5143500 h 5143500"/>
              <a:gd name="connsiteX3" fmla="*/ 0 w 6149773"/>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6149773" h="5143500">
                <a:moveTo>
                  <a:pt x="0" y="0"/>
                </a:moveTo>
                <a:lnTo>
                  <a:pt x="6149773" y="0"/>
                </a:lnTo>
                <a:lnTo>
                  <a:pt x="6149773" y="5143500"/>
                </a:lnTo>
                <a:lnTo>
                  <a:pt x="0" y="5143500"/>
                </a:lnTo>
                <a:close/>
              </a:path>
            </a:pathLst>
          </a:custGeom>
        </p:spPr>
      </p:pic>
      <p:sp>
        <p:nvSpPr>
          <p:cNvPr id="39" name="Text Placeholder 7">
            <a:extLst>
              <a:ext uri="{FF2B5EF4-FFF2-40B4-BE49-F238E27FC236}">
                <a16:creationId xmlns="" xmlns:a16="http://schemas.microsoft.com/office/drawing/2014/main" id="{3E908611-FBB7-4987-BE0F-F09EAF1FFC80}"/>
              </a:ext>
            </a:extLst>
          </p:cNvPr>
          <p:cNvSpPr>
            <a:spLocks noGrp="1"/>
          </p:cNvSpPr>
          <p:nvPr>
            <p:ph type="body" sz="quarter" idx="11" hasCustomPrompt="1"/>
          </p:nvPr>
        </p:nvSpPr>
        <p:spPr>
          <a:xfrm>
            <a:off x="6056712" y="1268413"/>
            <a:ext cx="27813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 xmlns:a16="http://schemas.microsoft.com/office/drawing/2014/main" id="{306025B9-0362-4974-8920-7C764289CBA0}"/>
              </a:ext>
            </a:extLst>
          </p:cNvPr>
          <p:cNvSpPr>
            <a:spLocks noGrp="1"/>
          </p:cNvSpPr>
          <p:nvPr>
            <p:ph type="body" sz="quarter" idx="12" hasCustomPrompt="1"/>
          </p:nvPr>
        </p:nvSpPr>
        <p:spPr>
          <a:xfrm>
            <a:off x="6056712" y="1927538"/>
            <a:ext cx="2781301" cy="555448"/>
          </a:xfrm>
          <a:prstGeom prst="rect">
            <a:avLst/>
          </a:prstGeom>
        </p:spPr>
        <p:txBody>
          <a:bodyPr anchor="ctr">
            <a:noAutofit/>
          </a:bodyPr>
          <a:lstStyle>
            <a:lvl1pPr marL="0" marR="0" indent="0" algn="l" defTabSz="914400" rtl="0" eaLnBrk="1" fontAlgn="auto" latinLnBrk="0" hangingPunct="1">
              <a:lnSpc>
                <a:spcPts val="1600"/>
              </a:lnSpc>
              <a:spcBef>
                <a:spcPts val="0"/>
              </a:spcBef>
              <a:spcAft>
                <a:spcPts val="600"/>
              </a:spcAft>
              <a:buClrTx/>
              <a:buSzTx/>
              <a:buFont typeface="Arial" panose="020B0604020202020204" pitchFamily="34" charset="0"/>
              <a:buNone/>
              <a:tabLs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1" name="Text Placeholder 7">
            <a:extLst>
              <a:ext uri="{FF2B5EF4-FFF2-40B4-BE49-F238E27FC236}">
                <a16:creationId xmlns="" xmlns:a16="http://schemas.microsoft.com/office/drawing/2014/main" id="{257644F2-F28D-4087-B791-1E7F26C4AD1C}"/>
              </a:ext>
            </a:extLst>
          </p:cNvPr>
          <p:cNvSpPr>
            <a:spLocks noGrp="1"/>
          </p:cNvSpPr>
          <p:nvPr>
            <p:ph type="body" sz="quarter" idx="13" hasCustomPrompt="1"/>
          </p:nvPr>
        </p:nvSpPr>
        <p:spPr>
          <a:xfrm>
            <a:off x="6056712" y="2586663"/>
            <a:ext cx="27813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2" name="Text Placeholder 7">
            <a:extLst>
              <a:ext uri="{FF2B5EF4-FFF2-40B4-BE49-F238E27FC236}">
                <a16:creationId xmlns="" xmlns:a16="http://schemas.microsoft.com/office/drawing/2014/main" id="{25F62A33-F672-4099-9B72-9B2267F22ACF}"/>
              </a:ext>
            </a:extLst>
          </p:cNvPr>
          <p:cNvSpPr>
            <a:spLocks noGrp="1"/>
          </p:cNvSpPr>
          <p:nvPr>
            <p:ph type="body" sz="quarter" idx="14" hasCustomPrompt="1"/>
          </p:nvPr>
        </p:nvSpPr>
        <p:spPr>
          <a:xfrm>
            <a:off x="6056712" y="3245788"/>
            <a:ext cx="27813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7">
            <a:extLst>
              <a:ext uri="{FF2B5EF4-FFF2-40B4-BE49-F238E27FC236}">
                <a16:creationId xmlns="" xmlns:a16="http://schemas.microsoft.com/office/drawing/2014/main" id="{72FF6EE1-C46D-4DEB-A508-49B5101CF26E}"/>
              </a:ext>
            </a:extLst>
          </p:cNvPr>
          <p:cNvSpPr>
            <a:spLocks noGrp="1"/>
          </p:cNvSpPr>
          <p:nvPr>
            <p:ph type="body" sz="quarter" idx="15" hasCustomPrompt="1"/>
          </p:nvPr>
        </p:nvSpPr>
        <p:spPr>
          <a:xfrm>
            <a:off x="6056712" y="3904913"/>
            <a:ext cx="27813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4" name="Text Placeholder 7">
            <a:extLst>
              <a:ext uri="{FF2B5EF4-FFF2-40B4-BE49-F238E27FC236}">
                <a16:creationId xmlns="" xmlns:a16="http://schemas.microsoft.com/office/drawing/2014/main" id="{931D06D9-EA9B-42A0-81EE-D669D6CA5F33}"/>
              </a:ext>
            </a:extLst>
          </p:cNvPr>
          <p:cNvSpPr>
            <a:spLocks noGrp="1"/>
          </p:cNvSpPr>
          <p:nvPr>
            <p:ph type="body" sz="quarter" idx="16" hasCustomPrompt="1"/>
          </p:nvPr>
        </p:nvSpPr>
        <p:spPr>
          <a:xfrm>
            <a:off x="6056712" y="4564038"/>
            <a:ext cx="27813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5" name="Text Placeholder 7">
            <a:extLst>
              <a:ext uri="{FF2B5EF4-FFF2-40B4-BE49-F238E27FC236}">
                <a16:creationId xmlns="" xmlns:a16="http://schemas.microsoft.com/office/drawing/2014/main" id="{EFEA829A-6217-4965-B7BD-6BC37F7849AB}"/>
              </a:ext>
            </a:extLst>
          </p:cNvPr>
          <p:cNvSpPr>
            <a:spLocks noGrp="1"/>
          </p:cNvSpPr>
          <p:nvPr>
            <p:ph type="body" sz="quarter" idx="17" hasCustomPrompt="1"/>
          </p:nvPr>
        </p:nvSpPr>
        <p:spPr>
          <a:xfrm>
            <a:off x="6056712" y="5223163"/>
            <a:ext cx="27813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6" name="Text Placeholder 7">
            <a:extLst>
              <a:ext uri="{FF2B5EF4-FFF2-40B4-BE49-F238E27FC236}">
                <a16:creationId xmlns="" xmlns:a16="http://schemas.microsoft.com/office/drawing/2014/main" id="{E05DDB93-91CA-4BAF-9D63-E4134B435D8F}"/>
              </a:ext>
            </a:extLst>
          </p:cNvPr>
          <p:cNvSpPr>
            <a:spLocks noGrp="1"/>
          </p:cNvSpPr>
          <p:nvPr>
            <p:ph type="body" sz="quarter" idx="18" hasCustomPrompt="1"/>
          </p:nvPr>
        </p:nvSpPr>
        <p:spPr>
          <a:xfrm>
            <a:off x="6056712" y="5882286"/>
            <a:ext cx="27813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8" name="Picture Placeholder 47">
            <a:extLst>
              <a:ext uri="{FF2B5EF4-FFF2-40B4-BE49-F238E27FC236}">
                <a16:creationId xmlns="" xmlns:a16="http://schemas.microsoft.com/office/drawing/2014/main" id="{51CA337D-4B25-44C1-847A-AC0D74277B60}"/>
              </a:ext>
            </a:extLst>
          </p:cNvPr>
          <p:cNvSpPr>
            <a:spLocks noGrp="1"/>
          </p:cNvSpPr>
          <p:nvPr>
            <p:ph type="pic" sz="quarter" idx="19"/>
          </p:nvPr>
        </p:nvSpPr>
        <p:spPr>
          <a:xfrm>
            <a:off x="2" y="1381125"/>
            <a:ext cx="5620941" cy="5476875"/>
          </a:xfrm>
          <a:prstGeom prst="rect">
            <a:avLst/>
          </a:prstGeom>
        </p:spPr>
        <p:txBody>
          <a:bodyPr anchor="ctr"/>
          <a:lstStyle>
            <a:lvl1pPr algn="ctr">
              <a:defRPr/>
            </a:lvl1pPr>
          </a:lstStyle>
          <a:p>
            <a:r>
              <a:rPr lang="en-US" smtClean="0"/>
              <a:t>Click icon to add picture</a:t>
            </a:r>
            <a:endParaRPr lang="pt-PT"/>
          </a:p>
        </p:txBody>
      </p:sp>
      <p:sp>
        <p:nvSpPr>
          <p:cNvPr id="13"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5"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4"/>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35747787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7" y="1494766"/>
            <a:ext cx="6649748"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17410"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020272" y="1828800"/>
            <a:ext cx="2103120" cy="15554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3479864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ext with Shapes - Layout3">
    <p:spTree>
      <p:nvGrpSpPr>
        <p:cNvPr id="1" name=""/>
        <p:cNvGrpSpPr/>
        <p:nvPr/>
      </p:nvGrpSpPr>
      <p:grpSpPr>
        <a:xfrm>
          <a:off x="0" y="0"/>
          <a:ext cx="0" cy="0"/>
          <a:chOff x="0" y="0"/>
          <a:chExt cx="0" cy="0"/>
        </a:xfrm>
      </p:grpSpPr>
      <p:sp>
        <p:nvSpPr>
          <p:cNvPr id="9" name="Freeform: Shape 8">
            <a:extLst>
              <a:ext uri="{FF2B5EF4-FFF2-40B4-BE49-F238E27FC236}">
                <a16:creationId xmlns="" xmlns:a16="http://schemas.microsoft.com/office/drawing/2014/main" id="{45848EA7-8D7C-4A7B-9182-7C1202EDBFB1}"/>
              </a:ext>
            </a:extLst>
          </p:cNvPr>
          <p:cNvSpPr/>
          <p:nvPr userDrawn="1"/>
        </p:nvSpPr>
        <p:spPr>
          <a:xfrm>
            <a:off x="4162594" y="732976"/>
            <a:ext cx="4981409" cy="6125027"/>
          </a:xfrm>
          <a:custGeom>
            <a:avLst/>
            <a:gdLst>
              <a:gd name="connsiteX0" fmla="*/ 4389354 w 6641878"/>
              <a:gd name="connsiteY0" fmla="*/ 775 h 6125027"/>
              <a:gd name="connsiteX1" fmla="*/ 6309188 w 6641878"/>
              <a:gd name="connsiteY1" fmla="*/ 158122 h 6125027"/>
              <a:gd name="connsiteX2" fmla="*/ 6641878 w 6641878"/>
              <a:gd name="connsiteY2" fmla="*/ 218708 h 6125027"/>
              <a:gd name="connsiteX3" fmla="*/ 6641878 w 6641878"/>
              <a:gd name="connsiteY3" fmla="*/ 6125027 h 6125027"/>
              <a:gd name="connsiteX4" fmla="*/ 0 w 6641878"/>
              <a:gd name="connsiteY4" fmla="*/ 6125027 h 6125027"/>
              <a:gd name="connsiteX5" fmla="*/ 90624 w 6641878"/>
              <a:gd name="connsiteY5" fmla="*/ 5875088 h 6125027"/>
              <a:gd name="connsiteX6" fmla="*/ 3403890 w 6641878"/>
              <a:gd name="connsiteY6" fmla="*/ 22965 h 6125027"/>
              <a:gd name="connsiteX7" fmla="*/ 4389354 w 6641878"/>
              <a:gd name="connsiteY7" fmla="*/ 775 h 612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41878" h="6125027">
                <a:moveTo>
                  <a:pt x="4389354" y="775"/>
                </a:moveTo>
                <a:cubicBezTo>
                  <a:pt x="5042595" y="7500"/>
                  <a:pt x="5686424" y="58155"/>
                  <a:pt x="6309188" y="158122"/>
                </a:cubicBezTo>
                <a:lnTo>
                  <a:pt x="6641878" y="218708"/>
                </a:lnTo>
                <a:lnTo>
                  <a:pt x="6641878" y="6125027"/>
                </a:lnTo>
                <a:lnTo>
                  <a:pt x="0" y="6125027"/>
                </a:lnTo>
                <a:lnTo>
                  <a:pt x="90624" y="5875088"/>
                </a:lnTo>
                <a:cubicBezTo>
                  <a:pt x="963229" y="3633055"/>
                  <a:pt x="2980348" y="1576261"/>
                  <a:pt x="3403890" y="22965"/>
                </a:cubicBezTo>
                <a:cubicBezTo>
                  <a:pt x="3733760" y="5034"/>
                  <a:pt x="4062734" y="-2587"/>
                  <a:pt x="4389354" y="775"/>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7" name="Text Placeholder 7">
            <a:extLst>
              <a:ext uri="{FF2B5EF4-FFF2-40B4-BE49-F238E27FC236}">
                <a16:creationId xmlns="" xmlns:a16="http://schemas.microsoft.com/office/drawing/2014/main" id="{B223EFB8-88D3-4227-B238-464A474B852E}"/>
              </a:ext>
            </a:extLst>
          </p:cNvPr>
          <p:cNvSpPr>
            <a:spLocks noGrp="1"/>
          </p:cNvSpPr>
          <p:nvPr>
            <p:ph type="body" sz="quarter" idx="12" hasCustomPrompt="1"/>
          </p:nvPr>
        </p:nvSpPr>
        <p:spPr>
          <a:xfrm>
            <a:off x="1533528" y="3913792"/>
            <a:ext cx="224582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8" name="Text Placeholder 7">
            <a:extLst>
              <a:ext uri="{FF2B5EF4-FFF2-40B4-BE49-F238E27FC236}">
                <a16:creationId xmlns="" xmlns:a16="http://schemas.microsoft.com/office/drawing/2014/main" id="{274C953F-F6D9-4EEF-A914-7C47201B5536}"/>
              </a:ext>
            </a:extLst>
          </p:cNvPr>
          <p:cNvSpPr>
            <a:spLocks noGrp="1"/>
          </p:cNvSpPr>
          <p:nvPr>
            <p:ph type="body" sz="quarter" idx="13" hasCustomPrompt="1"/>
          </p:nvPr>
        </p:nvSpPr>
        <p:spPr>
          <a:xfrm>
            <a:off x="1533528" y="5111406"/>
            <a:ext cx="224582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5" name="Text Placeholder 7">
            <a:extLst>
              <a:ext uri="{FF2B5EF4-FFF2-40B4-BE49-F238E27FC236}">
                <a16:creationId xmlns="" xmlns:a16="http://schemas.microsoft.com/office/drawing/2014/main" id="{053B0AF9-F410-4C47-9D9C-CAC9890E4210}"/>
              </a:ext>
            </a:extLst>
          </p:cNvPr>
          <p:cNvSpPr>
            <a:spLocks noGrp="1"/>
          </p:cNvSpPr>
          <p:nvPr>
            <p:ph type="body" sz="quarter" idx="10" hasCustomPrompt="1"/>
          </p:nvPr>
        </p:nvSpPr>
        <p:spPr>
          <a:xfrm>
            <a:off x="305994" y="1413990"/>
            <a:ext cx="4723421" cy="894840"/>
          </a:xfrm>
          <a:prstGeom prst="rect">
            <a:avLst/>
          </a:prstGeom>
        </p:spPr>
        <p:txBody>
          <a:bodyPr>
            <a:noAutofit/>
          </a:bodyPr>
          <a:lstStyle>
            <a:lvl1pPr>
              <a:lnSpc>
                <a:spcPts val="2200"/>
              </a:lnSpc>
              <a:defRPr sz="1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6" name="Text Placeholder 7">
            <a:extLst>
              <a:ext uri="{FF2B5EF4-FFF2-40B4-BE49-F238E27FC236}">
                <a16:creationId xmlns="" xmlns:a16="http://schemas.microsoft.com/office/drawing/2014/main" id="{4C26CB88-1502-4963-9C3F-B1DA1792174C}"/>
              </a:ext>
            </a:extLst>
          </p:cNvPr>
          <p:cNvSpPr>
            <a:spLocks noGrp="1"/>
          </p:cNvSpPr>
          <p:nvPr>
            <p:ph type="body" sz="quarter" idx="11" hasCustomPrompt="1"/>
          </p:nvPr>
        </p:nvSpPr>
        <p:spPr>
          <a:xfrm>
            <a:off x="1533528" y="2611604"/>
            <a:ext cx="224582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 xmlns:a16="http://schemas.microsoft.com/office/drawing/2014/main" id="{14E8646B-8451-4052-9B50-DB60E346C8FA}"/>
              </a:ext>
            </a:extLst>
          </p:cNvPr>
          <p:cNvSpPr>
            <a:spLocks noGrp="1"/>
          </p:cNvSpPr>
          <p:nvPr>
            <p:ph type="body" sz="quarter" idx="14" hasCustomPrompt="1"/>
          </p:nvPr>
        </p:nvSpPr>
        <p:spPr>
          <a:xfrm>
            <a:off x="5544108" y="5276728"/>
            <a:ext cx="3293902" cy="729525"/>
          </a:xfrm>
          <a:prstGeom prst="rect">
            <a:avLst/>
          </a:prstGeom>
        </p:spPr>
        <p:txBody>
          <a:bodyPr>
            <a:noAutofit/>
          </a:bodyPr>
          <a:lstStyle>
            <a:lvl1pPr algn="r">
              <a:lnSpc>
                <a:spcPts val="1800"/>
              </a:lnSpc>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42">
            <a:extLst>
              <a:ext uri="{FF2B5EF4-FFF2-40B4-BE49-F238E27FC236}">
                <a16:creationId xmlns="" xmlns:a16="http://schemas.microsoft.com/office/drawing/2014/main" id="{A06380E9-5885-470D-9428-A5F69B32620C}"/>
              </a:ext>
            </a:extLst>
          </p:cNvPr>
          <p:cNvSpPr>
            <a:spLocks noGrp="1"/>
          </p:cNvSpPr>
          <p:nvPr>
            <p:ph type="body" sz="quarter" idx="15" hasCustomPrompt="1"/>
          </p:nvPr>
        </p:nvSpPr>
        <p:spPr>
          <a:xfrm>
            <a:off x="5544108" y="4140771"/>
            <a:ext cx="3293902" cy="974725"/>
          </a:xfrm>
          <a:prstGeom prst="rect">
            <a:avLst/>
          </a:prstGeom>
        </p:spPr>
        <p:txBody>
          <a:bodyPr anchor="b">
            <a:noAutofit/>
          </a:bodyPr>
          <a:lstStyle>
            <a:lvl1pPr algn="r">
              <a:lnSpc>
                <a:spcPts val="3000"/>
              </a:lnSpc>
              <a:defRPr sz="2600">
                <a:solidFill>
                  <a:schemeClr val="bg1"/>
                </a:solidFill>
              </a:defRPr>
            </a:lvl1pPr>
          </a:lstStyle>
          <a:p>
            <a:pPr lvl="0"/>
            <a:r>
              <a:rPr lang="en-US" dirty="0"/>
              <a:t>Click to add subtitle</a:t>
            </a:r>
          </a:p>
        </p:txBody>
      </p:sp>
      <p:sp>
        <p:nvSpPr>
          <p:cNvPr id="10"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1" name="Retângulo 43">
            <a:extLst>
              <a:ext uri="{FF2B5EF4-FFF2-40B4-BE49-F238E27FC236}">
                <a16:creationId xmlns="" xmlns:a16="http://schemas.microsoft.com/office/drawing/2014/main" id="{25FC8637-25BD-4C09-AF25-56B4243DAB3D}"/>
              </a:ext>
            </a:extLst>
          </p:cNvPr>
          <p:cNvSpPr/>
          <p:nvPr userDrawn="1"/>
        </p:nvSpPr>
        <p:spPr>
          <a:xfrm>
            <a:off x="8658796" y="6555758"/>
            <a:ext cx="360996"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13"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23746742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ingle Profile">
    <p:spTree>
      <p:nvGrpSpPr>
        <p:cNvPr id="1" name=""/>
        <p:cNvGrpSpPr/>
        <p:nvPr/>
      </p:nvGrpSpPr>
      <p:grpSpPr>
        <a:xfrm>
          <a:off x="0" y="0"/>
          <a:ext cx="0" cy="0"/>
          <a:chOff x="0" y="0"/>
          <a:chExt cx="0" cy="0"/>
        </a:xfrm>
      </p:grpSpPr>
      <p:sp>
        <p:nvSpPr>
          <p:cNvPr id="12" name="Freeform: Shape 11">
            <a:extLst>
              <a:ext uri="{FF2B5EF4-FFF2-40B4-BE49-F238E27FC236}">
                <a16:creationId xmlns="" xmlns:a16="http://schemas.microsoft.com/office/drawing/2014/main" id="{F5F5AEA1-6A77-4676-B8B3-EF658F5F8430}"/>
              </a:ext>
            </a:extLst>
          </p:cNvPr>
          <p:cNvSpPr/>
          <p:nvPr userDrawn="1"/>
        </p:nvSpPr>
        <p:spPr>
          <a:xfrm>
            <a:off x="0" y="2698314"/>
            <a:ext cx="4696606" cy="4159686"/>
          </a:xfrm>
          <a:custGeom>
            <a:avLst/>
            <a:gdLst>
              <a:gd name="connsiteX0" fmla="*/ 2836724 w 6262141"/>
              <a:gd name="connsiteY0" fmla="*/ 775 h 4159686"/>
              <a:gd name="connsiteX1" fmla="*/ 3822188 w 6262141"/>
              <a:gd name="connsiteY1" fmla="*/ 22965 h 4159686"/>
              <a:gd name="connsiteX2" fmla="*/ 5982756 w 6262141"/>
              <a:gd name="connsiteY2" fmla="*/ 3706589 h 4159686"/>
              <a:gd name="connsiteX3" fmla="*/ 6262141 w 6262141"/>
              <a:gd name="connsiteY3" fmla="*/ 4159686 h 4159686"/>
              <a:gd name="connsiteX4" fmla="*/ 0 w 6262141"/>
              <a:gd name="connsiteY4" fmla="*/ 4159686 h 4159686"/>
              <a:gd name="connsiteX5" fmla="*/ 0 w 6262141"/>
              <a:gd name="connsiteY5" fmla="*/ 3700458 h 4159686"/>
              <a:gd name="connsiteX6" fmla="*/ 0 w 6262141"/>
              <a:gd name="connsiteY6" fmla="*/ 3329154 h 4159686"/>
              <a:gd name="connsiteX7" fmla="*/ 0 w 6262141"/>
              <a:gd name="connsiteY7" fmla="*/ 2944589 h 4159686"/>
              <a:gd name="connsiteX8" fmla="*/ 0 w 6262141"/>
              <a:gd name="connsiteY8" fmla="*/ 2546533 h 4159686"/>
              <a:gd name="connsiteX9" fmla="*/ 0 w 6262141"/>
              <a:gd name="connsiteY9" fmla="*/ 2134752 h 4159686"/>
              <a:gd name="connsiteX10" fmla="*/ 0 w 6262141"/>
              <a:gd name="connsiteY10" fmla="*/ 1709014 h 4159686"/>
              <a:gd name="connsiteX11" fmla="*/ 0 w 6262141"/>
              <a:gd name="connsiteY11" fmla="*/ 1269085 h 4159686"/>
              <a:gd name="connsiteX12" fmla="*/ 0 w 6262141"/>
              <a:gd name="connsiteY12" fmla="*/ 814735 h 4159686"/>
              <a:gd name="connsiteX13" fmla="*/ 0 w 6262141"/>
              <a:gd name="connsiteY13" fmla="*/ 345728 h 4159686"/>
              <a:gd name="connsiteX14" fmla="*/ 2836724 w 6262141"/>
              <a:gd name="connsiteY14" fmla="*/ 775 h 415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141" h="4159686">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36" name="Text Placeholder 30">
            <a:extLst>
              <a:ext uri="{FF2B5EF4-FFF2-40B4-BE49-F238E27FC236}">
                <a16:creationId xmlns="" xmlns:a16="http://schemas.microsoft.com/office/drawing/2014/main" id="{A694DB54-BE04-4A4E-A6EE-DAEE5E62E607}"/>
              </a:ext>
            </a:extLst>
          </p:cNvPr>
          <p:cNvSpPr>
            <a:spLocks noGrp="1"/>
          </p:cNvSpPr>
          <p:nvPr>
            <p:ph type="body" sz="quarter" idx="22" hasCustomPrompt="1"/>
          </p:nvPr>
        </p:nvSpPr>
        <p:spPr>
          <a:xfrm>
            <a:off x="6574870" y="1370345"/>
            <a:ext cx="2263140" cy="4684811"/>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5" name="Text Placeholder 4">
            <a:extLst>
              <a:ext uri="{FF2B5EF4-FFF2-40B4-BE49-F238E27FC236}">
                <a16:creationId xmlns="" xmlns:a16="http://schemas.microsoft.com/office/drawing/2014/main" id="{E2060C84-FD71-4961-82B4-7C268461CC65}"/>
              </a:ext>
            </a:extLst>
          </p:cNvPr>
          <p:cNvSpPr>
            <a:spLocks noGrp="1"/>
          </p:cNvSpPr>
          <p:nvPr>
            <p:ph type="body" sz="quarter" idx="21" hasCustomPrompt="1"/>
          </p:nvPr>
        </p:nvSpPr>
        <p:spPr>
          <a:xfrm>
            <a:off x="6574870" y="948200"/>
            <a:ext cx="226314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4">
            <a:extLst>
              <a:ext uri="{FF2B5EF4-FFF2-40B4-BE49-F238E27FC236}">
                <a16:creationId xmlns="" xmlns:a16="http://schemas.microsoft.com/office/drawing/2014/main" id="{2004AAFC-35BA-48A1-8C05-845440E48D80}"/>
              </a:ext>
            </a:extLst>
          </p:cNvPr>
          <p:cNvSpPr>
            <a:spLocks noGrp="1"/>
          </p:cNvSpPr>
          <p:nvPr>
            <p:ph type="body" sz="quarter" idx="18" hasCustomPrompt="1"/>
          </p:nvPr>
        </p:nvSpPr>
        <p:spPr>
          <a:xfrm>
            <a:off x="4046924" y="948200"/>
            <a:ext cx="226314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26" name="Text Placeholder 4">
            <a:extLst>
              <a:ext uri="{FF2B5EF4-FFF2-40B4-BE49-F238E27FC236}">
                <a16:creationId xmlns="" xmlns:a16="http://schemas.microsoft.com/office/drawing/2014/main" id="{7E551D69-F21D-4601-B4BD-97ECB52F39D6}"/>
              </a:ext>
            </a:extLst>
          </p:cNvPr>
          <p:cNvSpPr>
            <a:spLocks noGrp="1"/>
          </p:cNvSpPr>
          <p:nvPr>
            <p:ph type="body" sz="quarter" idx="14" hasCustomPrompt="1"/>
          </p:nvPr>
        </p:nvSpPr>
        <p:spPr>
          <a:xfrm>
            <a:off x="587350" y="4963915"/>
            <a:ext cx="2472485" cy="331986"/>
          </a:xfrm>
          <a:prstGeom prst="rect">
            <a:avLst/>
          </a:prstGeom>
          <a:noFill/>
        </p:spPr>
        <p:txBody>
          <a:bodyPr anchor="ctr">
            <a:noAutofit/>
          </a:bodyPr>
          <a:lstStyle>
            <a:lvl1pPr algn="l">
              <a:defRPr sz="1600" b="1">
                <a:solidFill>
                  <a:schemeClr val="bg1"/>
                </a:solidFill>
              </a:defRPr>
            </a:lvl1pPr>
            <a:lvl2pPr>
              <a:defRPr sz="1400"/>
            </a:lvl2pPr>
            <a:lvl3pPr>
              <a:defRPr sz="1200"/>
            </a:lvl3pPr>
            <a:lvl4pPr>
              <a:defRPr sz="1100"/>
            </a:lvl4pPr>
            <a:lvl5pPr>
              <a:defRPr sz="1100"/>
            </a:lvl5pPr>
          </a:lstStyle>
          <a:p>
            <a:pPr lvl="0"/>
            <a:r>
              <a:rPr lang="en-US" dirty="0"/>
              <a:t>Insert education </a:t>
            </a:r>
          </a:p>
        </p:txBody>
      </p:sp>
      <p:sp>
        <p:nvSpPr>
          <p:cNvPr id="23" name="Text Placeholder 4">
            <a:extLst>
              <a:ext uri="{FF2B5EF4-FFF2-40B4-BE49-F238E27FC236}">
                <a16:creationId xmlns="" xmlns:a16="http://schemas.microsoft.com/office/drawing/2014/main" id="{BC359575-5CC3-4B2F-91E7-19D6A150BE7B}"/>
              </a:ext>
            </a:extLst>
          </p:cNvPr>
          <p:cNvSpPr>
            <a:spLocks noGrp="1"/>
          </p:cNvSpPr>
          <p:nvPr>
            <p:ph type="body" sz="quarter" idx="13" hasCustomPrompt="1"/>
          </p:nvPr>
        </p:nvSpPr>
        <p:spPr>
          <a:xfrm>
            <a:off x="587350" y="3601846"/>
            <a:ext cx="2472485" cy="412363"/>
          </a:xfrm>
          <a:prstGeom prst="rect">
            <a:avLst/>
          </a:prstGeom>
          <a:noFill/>
        </p:spPr>
        <p:txBody>
          <a:bodyPr anchor="ctr">
            <a:noAutofit/>
          </a:bodyPr>
          <a:lstStyle>
            <a:lvl1pPr algn="l">
              <a:spcAft>
                <a:spcPts val="0"/>
              </a:spcAft>
              <a:defRPr sz="1800" b="1">
                <a:solidFill>
                  <a:schemeClr val="bg1"/>
                </a:solidFill>
              </a:defRPr>
            </a:lvl1pPr>
            <a:lvl2pPr>
              <a:defRPr sz="1400"/>
            </a:lvl2pPr>
            <a:lvl3pPr>
              <a:defRPr sz="1200"/>
            </a:lvl3pPr>
            <a:lvl4pPr>
              <a:defRPr sz="1100"/>
            </a:lvl4pPr>
            <a:lvl5pPr>
              <a:defRPr sz="1100"/>
            </a:lvl5pPr>
          </a:lstStyle>
          <a:p>
            <a:pPr lvl="0"/>
            <a:r>
              <a:rPr lang="en-US" dirty="0"/>
              <a:t>Insert Name</a:t>
            </a:r>
          </a:p>
        </p:txBody>
      </p:sp>
      <p:sp>
        <p:nvSpPr>
          <p:cNvPr id="24" name="Text Placeholder 7">
            <a:extLst>
              <a:ext uri="{FF2B5EF4-FFF2-40B4-BE49-F238E27FC236}">
                <a16:creationId xmlns="" xmlns:a16="http://schemas.microsoft.com/office/drawing/2014/main" id="{53745724-67BB-4475-9660-FEEE12268615}"/>
              </a:ext>
            </a:extLst>
          </p:cNvPr>
          <p:cNvSpPr>
            <a:spLocks noGrp="1"/>
          </p:cNvSpPr>
          <p:nvPr>
            <p:ph type="body" sz="quarter" idx="10" hasCustomPrompt="1"/>
          </p:nvPr>
        </p:nvSpPr>
        <p:spPr>
          <a:xfrm>
            <a:off x="586561" y="4029586"/>
            <a:ext cx="2478108" cy="894840"/>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27" name="Text Placeholder 7">
            <a:extLst>
              <a:ext uri="{FF2B5EF4-FFF2-40B4-BE49-F238E27FC236}">
                <a16:creationId xmlns="" xmlns:a16="http://schemas.microsoft.com/office/drawing/2014/main" id="{C78431F2-3F85-4748-A6BC-A08250A6D354}"/>
              </a:ext>
            </a:extLst>
          </p:cNvPr>
          <p:cNvSpPr>
            <a:spLocks noGrp="1"/>
          </p:cNvSpPr>
          <p:nvPr>
            <p:ph type="body" sz="quarter" idx="15" hasCustomPrompt="1"/>
          </p:nvPr>
        </p:nvSpPr>
        <p:spPr>
          <a:xfrm>
            <a:off x="586564" y="5286886"/>
            <a:ext cx="2473271" cy="713864"/>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31" name="Text Placeholder 30">
            <a:extLst>
              <a:ext uri="{FF2B5EF4-FFF2-40B4-BE49-F238E27FC236}">
                <a16:creationId xmlns="" xmlns:a16="http://schemas.microsoft.com/office/drawing/2014/main" id="{2F5FD05B-1971-40EF-87B3-AD5F161F8514}"/>
              </a:ext>
            </a:extLst>
          </p:cNvPr>
          <p:cNvSpPr>
            <a:spLocks noGrp="1"/>
          </p:cNvSpPr>
          <p:nvPr>
            <p:ph type="body" sz="quarter" idx="17" hasCustomPrompt="1"/>
          </p:nvPr>
        </p:nvSpPr>
        <p:spPr>
          <a:xfrm>
            <a:off x="4045331" y="1370346"/>
            <a:ext cx="2263140" cy="1951038"/>
          </a:xfrm>
          <a:prstGeom prst="rect">
            <a:avLst/>
          </a:prstGeom>
        </p:spPr>
        <p:txBody>
          <a:bodyPr>
            <a:noAutofit/>
          </a:bodyPr>
          <a:lstStyle>
            <a:lvl1pPr marL="233363" marR="0" indent="-233363"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3" name="Text Placeholder 4">
            <a:extLst>
              <a:ext uri="{FF2B5EF4-FFF2-40B4-BE49-F238E27FC236}">
                <a16:creationId xmlns="" xmlns:a16="http://schemas.microsoft.com/office/drawing/2014/main" id="{C387DD03-5B9B-4915-A35C-BA24C495D5E3}"/>
              </a:ext>
            </a:extLst>
          </p:cNvPr>
          <p:cNvSpPr>
            <a:spLocks noGrp="1"/>
          </p:cNvSpPr>
          <p:nvPr>
            <p:ph type="body" sz="quarter" idx="19" hasCustomPrompt="1"/>
          </p:nvPr>
        </p:nvSpPr>
        <p:spPr>
          <a:xfrm>
            <a:off x="4055172" y="3683544"/>
            <a:ext cx="226314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30">
            <a:extLst>
              <a:ext uri="{FF2B5EF4-FFF2-40B4-BE49-F238E27FC236}">
                <a16:creationId xmlns="" xmlns:a16="http://schemas.microsoft.com/office/drawing/2014/main" id="{F174517F-7F9E-4498-9850-A8027203156A}"/>
              </a:ext>
            </a:extLst>
          </p:cNvPr>
          <p:cNvSpPr>
            <a:spLocks noGrp="1"/>
          </p:cNvSpPr>
          <p:nvPr>
            <p:ph type="body" sz="quarter" idx="20" hasCustomPrompt="1"/>
          </p:nvPr>
        </p:nvSpPr>
        <p:spPr>
          <a:xfrm>
            <a:off x="4053579" y="4105691"/>
            <a:ext cx="2263140" cy="1951038"/>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13" name="Oval 20">
            <a:extLst>
              <a:ext uri="{FF2B5EF4-FFF2-40B4-BE49-F238E27FC236}">
                <a16:creationId xmlns="" xmlns:a16="http://schemas.microsoft.com/office/drawing/2014/main" id="{1EFB3510-D39A-47CF-8191-109DDF9E53D5}"/>
              </a:ext>
            </a:extLst>
          </p:cNvPr>
          <p:cNvSpPr/>
          <p:nvPr userDrawn="1"/>
        </p:nvSpPr>
        <p:spPr>
          <a:xfrm>
            <a:off x="571974" y="1028252"/>
            <a:ext cx="1956917" cy="246569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tx2"/>
                </a:solidFill>
                <a:latin typeface="+mj-lt"/>
                <a:cs typeface="Arial" panose="020B0604020202020204" pitchFamily="34" charset="0"/>
              </a:rPr>
              <a:t>Presentation Title | Author | Date</a:t>
            </a:r>
          </a:p>
        </p:txBody>
      </p:sp>
      <p:sp>
        <p:nvSpPr>
          <p:cNvPr id="19"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258332367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ext with Filled Background">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332986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Placeholder 10">
            <a:extLst>
              <a:ext uri="{FF2B5EF4-FFF2-40B4-BE49-F238E27FC236}">
                <a16:creationId xmlns="" xmlns:a16="http://schemas.microsoft.com/office/drawing/2014/main" id="{709E13E3-3323-4A67-80E2-F9198122983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839" r="32420"/>
          <a:stretch/>
        </p:blipFill>
        <p:spPr>
          <a:xfrm>
            <a:off x="3190342" y="-2148"/>
            <a:ext cx="5953658" cy="6898276"/>
          </a:xfrm>
          <a:prstGeom prst="rect">
            <a:avLst/>
          </a:prstGeom>
        </p:spPr>
      </p:pic>
      <p:sp>
        <p:nvSpPr>
          <p:cNvPr id="8" name="Text Placeholder 7">
            <a:extLst>
              <a:ext uri="{FF2B5EF4-FFF2-40B4-BE49-F238E27FC236}">
                <a16:creationId xmlns="" xmlns:a16="http://schemas.microsoft.com/office/drawing/2014/main" id="{27CE2609-37DA-4C4C-BF45-E56CE85AA41D}"/>
              </a:ext>
            </a:extLst>
          </p:cNvPr>
          <p:cNvSpPr>
            <a:spLocks noGrp="1"/>
          </p:cNvSpPr>
          <p:nvPr>
            <p:ph type="body" sz="quarter" idx="10" hasCustomPrompt="1"/>
          </p:nvPr>
        </p:nvSpPr>
        <p:spPr>
          <a:xfrm>
            <a:off x="305993" y="3068960"/>
            <a:ext cx="5022093" cy="3375382"/>
          </a:xfrm>
          <a:prstGeom prst="rect">
            <a:avLst/>
          </a:prstGeom>
        </p:spPr>
        <p:txBody>
          <a:bodyPr>
            <a:noAutofit/>
          </a:bodyPr>
          <a:lstStyle>
            <a:lvl1pPr>
              <a:lnSpc>
                <a:spcPts val="2000"/>
              </a:lnSpc>
              <a:spcAft>
                <a:spcPts val="1800"/>
              </a:spcAft>
              <a:defRPr sz="1600">
                <a:solidFill>
                  <a:schemeClr val="bg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endParaRPr lang="pt-PT" dirty="0"/>
          </a:p>
        </p:txBody>
      </p:sp>
      <p:sp>
        <p:nvSpPr>
          <p:cNvPr id="10" name="Title Placeholder 1">
            <a:extLst>
              <a:ext uri="{FF2B5EF4-FFF2-40B4-BE49-F238E27FC236}">
                <a16:creationId xmlns="" xmlns:a16="http://schemas.microsoft.com/office/drawing/2014/main" id="{57798370-07F4-412F-86CE-30C026EA6825}"/>
              </a:ext>
            </a:extLst>
          </p:cNvPr>
          <p:cNvSpPr>
            <a:spLocks noGrp="1"/>
          </p:cNvSpPr>
          <p:nvPr>
            <p:ph type="title" hasCustomPrompt="1"/>
          </p:nvPr>
        </p:nvSpPr>
        <p:spPr>
          <a:xfrm>
            <a:off x="305992" y="2002973"/>
            <a:ext cx="7533476" cy="859536"/>
          </a:xfrm>
          <a:prstGeom prst="rect">
            <a:avLst/>
          </a:prstGeom>
        </p:spPr>
        <p:txBody>
          <a:bodyPr vert="horz" lIns="0" tIns="0" rIns="0" bIns="0" rtlCol="0" anchor="b">
            <a:normAutofit/>
          </a:bodyPr>
          <a:lstStyle>
            <a:lvl1pPr>
              <a:defRPr lang="pt-PT" dirty="0">
                <a:solidFill>
                  <a:schemeClr val="bg1"/>
                </a:solidFill>
              </a:defRPr>
            </a:lvl1pPr>
          </a:lstStyle>
          <a:p>
            <a:pPr lvl="0">
              <a:lnSpc>
                <a:spcPts val="3000"/>
              </a:lnSpc>
            </a:pPr>
            <a:r>
              <a:rPr lang="en-US" dirty="0"/>
              <a:t>Click to insert title</a:t>
            </a:r>
            <a:endParaRPr lang="pt-PT" dirty="0"/>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8658796" y="6555758"/>
            <a:ext cx="360996"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7"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cxnSp>
        <p:nvCxnSpPr>
          <p:cNvPr id="9"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3"/>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651654949"/>
      </p:ext>
    </p:extLst>
  </p:cSld>
  <p:clrMapOvr>
    <a:masterClrMapping/>
  </p:clrMapOvr>
  <p:extLst mod="1">
    <p:ext uri="{DCECCB84-F9BA-43D5-87BE-67443E8EF086}">
      <p15:sldGuideLst xmlns="" xmlns:p15="http://schemas.microsoft.com/office/powerpoint/2012/main">
        <p15:guide id="1" orient="horz" pos="255" userDrawn="1">
          <p15:clr>
            <a:srgbClr val="FBAE40"/>
          </p15:clr>
        </p15:guide>
        <p15:guide id="2" pos="257" userDrawn="1">
          <p15:clr>
            <a:srgbClr val="FBAE40"/>
          </p15:clr>
        </p15:guide>
        <p15:guide id="3" pos="6879" userDrawn="1">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ext Placeholder 7">
            <a:extLst>
              <a:ext uri="{FF2B5EF4-FFF2-40B4-BE49-F238E27FC236}">
                <a16:creationId xmlns="" xmlns:a16="http://schemas.microsoft.com/office/drawing/2014/main" id="{27CE2609-37DA-4C4C-BF45-E56CE85AA41D}"/>
              </a:ext>
            </a:extLst>
          </p:cNvPr>
          <p:cNvSpPr>
            <a:spLocks noGrp="1"/>
          </p:cNvSpPr>
          <p:nvPr>
            <p:ph type="body" sz="quarter" idx="10" hasCustomPrompt="1"/>
          </p:nvPr>
        </p:nvSpPr>
        <p:spPr>
          <a:xfrm>
            <a:off x="305991" y="2010608"/>
            <a:ext cx="4157663" cy="4442581"/>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1" name="Text Placeholder 7">
            <a:extLst>
              <a:ext uri="{FF2B5EF4-FFF2-40B4-BE49-F238E27FC236}">
                <a16:creationId xmlns="" xmlns:a16="http://schemas.microsoft.com/office/drawing/2014/main" id="{4F279807-494A-45DD-A5C6-24F625316B92}"/>
              </a:ext>
            </a:extLst>
          </p:cNvPr>
          <p:cNvSpPr>
            <a:spLocks noGrp="1"/>
          </p:cNvSpPr>
          <p:nvPr>
            <p:ph type="body" sz="quarter" idx="11" hasCustomPrompt="1"/>
          </p:nvPr>
        </p:nvSpPr>
        <p:spPr>
          <a:xfrm>
            <a:off x="4680350" y="2010606"/>
            <a:ext cx="4137333" cy="4441372"/>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3" name="Text Placeholder 7">
            <a:extLst>
              <a:ext uri="{FF2B5EF4-FFF2-40B4-BE49-F238E27FC236}">
                <a16:creationId xmlns="" xmlns:a16="http://schemas.microsoft.com/office/drawing/2014/main" id="{D8D7F005-BA7C-423E-87B0-6782D88233F6}"/>
              </a:ext>
            </a:extLst>
          </p:cNvPr>
          <p:cNvSpPr>
            <a:spLocks noGrp="1"/>
          </p:cNvSpPr>
          <p:nvPr>
            <p:ph type="body" sz="quarter" idx="12" hasCustomPrompt="1"/>
          </p:nvPr>
        </p:nvSpPr>
        <p:spPr>
          <a:xfrm>
            <a:off x="305991" y="1420990"/>
            <a:ext cx="4157663"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14" name="Text Placeholder 7">
            <a:extLst>
              <a:ext uri="{FF2B5EF4-FFF2-40B4-BE49-F238E27FC236}">
                <a16:creationId xmlns="" xmlns:a16="http://schemas.microsoft.com/office/drawing/2014/main" id="{47BDC0DA-1585-454D-9E74-41D2AFC0FEE5}"/>
              </a:ext>
            </a:extLst>
          </p:cNvPr>
          <p:cNvSpPr>
            <a:spLocks noGrp="1"/>
          </p:cNvSpPr>
          <p:nvPr>
            <p:ph type="body" sz="quarter" idx="13" hasCustomPrompt="1"/>
          </p:nvPr>
        </p:nvSpPr>
        <p:spPr>
          <a:xfrm>
            <a:off x="4680350" y="1420990"/>
            <a:ext cx="4137333"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9" name="Title Placeholder 1">
            <a:extLst>
              <a:ext uri="{FF2B5EF4-FFF2-40B4-BE49-F238E27FC236}">
                <a16:creationId xmlns="" xmlns:a16="http://schemas.microsoft.com/office/drawing/2014/main" id="{6733E381-C11A-4F10-88ED-DDEA4B9167E2}"/>
              </a:ext>
            </a:extLst>
          </p:cNvPr>
          <p:cNvSpPr>
            <a:spLocks noGrp="1"/>
          </p:cNvSpPr>
          <p:nvPr>
            <p:ph type="title" hasCustomPrompt="1"/>
          </p:nvPr>
        </p:nvSpPr>
        <p:spPr>
          <a:xfrm>
            <a:off x="305992" y="404813"/>
            <a:ext cx="8208447" cy="865054"/>
          </a:xfrm>
          <a:prstGeom prst="rect">
            <a:avLst/>
          </a:prstGeom>
        </p:spPr>
        <p:txBody>
          <a:bodyPr vert="horz" lIns="0" tIns="0" rIns="0" bIns="0" rtlCol="0" anchor="t">
            <a:normAutofit/>
          </a:bodyPr>
          <a:lstStyle>
            <a:lvl1pPr>
              <a:defRPr lang="pt-PT" dirty="0">
                <a:solidFill>
                  <a:schemeClr val="tx2"/>
                </a:solidFill>
              </a:defRPr>
            </a:lvl1pPr>
          </a:lstStyle>
          <a:p>
            <a:pPr lvl="0">
              <a:lnSpc>
                <a:spcPts val="3000"/>
              </a:lnSpc>
            </a:pPr>
            <a:r>
              <a:rPr lang="en-US" dirty="0"/>
              <a:t>Click to insert title</a:t>
            </a:r>
            <a:endParaRPr lang="pt-PT" dirty="0"/>
          </a:p>
        </p:txBody>
      </p:sp>
      <p:sp>
        <p:nvSpPr>
          <p:cNvPr id="16"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75635130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hree column with content">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 xmlns:a16="http://schemas.microsoft.com/office/drawing/2014/main" id="{279F1DAD-5BB1-4142-B838-01DB99370135}"/>
              </a:ext>
            </a:extLst>
          </p:cNvPr>
          <p:cNvSpPr/>
          <p:nvPr userDrawn="1"/>
        </p:nvSpPr>
        <p:spPr>
          <a:xfrm>
            <a:off x="0" y="4077072"/>
            <a:ext cx="9144000" cy="27809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9" name="Text Placeholder 4">
            <a:extLst>
              <a:ext uri="{FF2B5EF4-FFF2-40B4-BE49-F238E27FC236}">
                <a16:creationId xmlns="" xmlns:a16="http://schemas.microsoft.com/office/drawing/2014/main" id="{04C1CAD0-39C3-4CE2-A9E9-8CA99EFF5357}"/>
              </a:ext>
            </a:extLst>
          </p:cNvPr>
          <p:cNvSpPr>
            <a:spLocks noGrp="1"/>
          </p:cNvSpPr>
          <p:nvPr>
            <p:ph type="body" sz="quarter" idx="13" hasCustomPrompt="1"/>
          </p:nvPr>
        </p:nvSpPr>
        <p:spPr>
          <a:xfrm>
            <a:off x="319866" y="1423344"/>
            <a:ext cx="267462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4">
            <a:extLst>
              <a:ext uri="{FF2B5EF4-FFF2-40B4-BE49-F238E27FC236}">
                <a16:creationId xmlns="" xmlns:a16="http://schemas.microsoft.com/office/drawing/2014/main" id="{8D6FD04F-776D-4BC2-9828-DC149A95B778}"/>
              </a:ext>
            </a:extLst>
          </p:cNvPr>
          <p:cNvSpPr>
            <a:spLocks noGrp="1"/>
          </p:cNvSpPr>
          <p:nvPr>
            <p:ph type="body" sz="quarter" idx="27" hasCustomPrompt="1"/>
          </p:nvPr>
        </p:nvSpPr>
        <p:spPr>
          <a:xfrm>
            <a:off x="6163390" y="1423344"/>
            <a:ext cx="267462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9" name="Text Placeholder 4">
            <a:extLst>
              <a:ext uri="{FF2B5EF4-FFF2-40B4-BE49-F238E27FC236}">
                <a16:creationId xmlns="" xmlns:a16="http://schemas.microsoft.com/office/drawing/2014/main" id="{5A2CDF95-9D29-4775-8BEF-90BC5372B782}"/>
              </a:ext>
            </a:extLst>
          </p:cNvPr>
          <p:cNvSpPr>
            <a:spLocks noGrp="1"/>
          </p:cNvSpPr>
          <p:nvPr>
            <p:ph type="body" sz="quarter" idx="29" hasCustomPrompt="1"/>
          </p:nvPr>
        </p:nvSpPr>
        <p:spPr>
          <a:xfrm>
            <a:off x="3241628" y="1423344"/>
            <a:ext cx="267462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41" name="Text Placeholder 4">
            <a:extLst>
              <a:ext uri="{FF2B5EF4-FFF2-40B4-BE49-F238E27FC236}">
                <a16:creationId xmlns="" xmlns:a16="http://schemas.microsoft.com/office/drawing/2014/main" id="{6012FFDA-311F-429E-998E-F6E6B0A7186E}"/>
              </a:ext>
            </a:extLst>
          </p:cNvPr>
          <p:cNvSpPr>
            <a:spLocks noGrp="1"/>
          </p:cNvSpPr>
          <p:nvPr>
            <p:ph type="body" sz="quarter" idx="31" hasCustomPrompt="1"/>
          </p:nvPr>
        </p:nvSpPr>
        <p:spPr>
          <a:xfrm>
            <a:off x="305994" y="4232003"/>
            <a:ext cx="8532019" cy="412363"/>
          </a:xfrm>
          <a:prstGeom prst="rect">
            <a:avLst/>
          </a:prstGeom>
          <a:noFill/>
        </p:spPr>
        <p:txBody>
          <a:bodyPr vert="horz" lIns="0" tIns="0" rIns="0" bIns="0" rtlCol="0" anchor="ctr">
            <a:noAutofit/>
          </a:bodyPr>
          <a:lstStyle>
            <a:lvl1pPr>
              <a:defRPr lang="en-US" b="0" dirty="0">
                <a:solidFill>
                  <a:schemeClr val="accent4"/>
                </a:solidFill>
              </a:defRPr>
            </a:lvl1pPr>
          </a:lstStyle>
          <a:p>
            <a:pPr lvl="0"/>
            <a:r>
              <a:rPr lang="en-US" dirty="0"/>
              <a:t>Click to insert section title</a:t>
            </a:r>
          </a:p>
        </p:txBody>
      </p:sp>
      <p:sp>
        <p:nvSpPr>
          <p:cNvPr id="42"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319866" y="1866559"/>
            <a:ext cx="267462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9"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0"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1"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3"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4" name="Text Placeholder 7">
            <a:extLst>
              <a:ext uri="{FF2B5EF4-FFF2-40B4-BE49-F238E27FC236}">
                <a16:creationId xmlns="" xmlns:a16="http://schemas.microsoft.com/office/drawing/2014/main" id="{9228FC83-C11D-47F2-8BDE-B10D125E5E87}"/>
              </a:ext>
            </a:extLst>
          </p:cNvPr>
          <p:cNvSpPr>
            <a:spLocks noGrp="1"/>
          </p:cNvSpPr>
          <p:nvPr>
            <p:ph type="body" sz="quarter" idx="33" hasCustomPrompt="1"/>
          </p:nvPr>
        </p:nvSpPr>
        <p:spPr>
          <a:xfrm>
            <a:off x="3241628" y="1866559"/>
            <a:ext cx="267462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5" name="Text Placeholder 7">
            <a:extLst>
              <a:ext uri="{FF2B5EF4-FFF2-40B4-BE49-F238E27FC236}">
                <a16:creationId xmlns="" xmlns:a16="http://schemas.microsoft.com/office/drawing/2014/main" id="{9228FC83-C11D-47F2-8BDE-B10D125E5E87}"/>
              </a:ext>
            </a:extLst>
          </p:cNvPr>
          <p:cNvSpPr>
            <a:spLocks noGrp="1"/>
          </p:cNvSpPr>
          <p:nvPr>
            <p:ph type="body" sz="quarter" idx="34" hasCustomPrompt="1"/>
          </p:nvPr>
        </p:nvSpPr>
        <p:spPr>
          <a:xfrm>
            <a:off x="6163390" y="1866559"/>
            <a:ext cx="267462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6"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319866" y="4674194"/>
            <a:ext cx="8518144" cy="1799211"/>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09593207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3 Topics with icons">
    <p:bg>
      <p:bgPr>
        <a:solidFill>
          <a:schemeClr val="bg1"/>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0"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1494570" y="1556793"/>
            <a:ext cx="7343440"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1" name="Text Placeholder 7">
            <a:extLst>
              <a:ext uri="{FF2B5EF4-FFF2-40B4-BE49-F238E27FC236}">
                <a16:creationId xmlns="" xmlns:a16="http://schemas.microsoft.com/office/drawing/2014/main" id="{9228FC83-C11D-47F2-8BDE-B10D125E5E87}"/>
              </a:ext>
            </a:extLst>
          </p:cNvPr>
          <p:cNvSpPr>
            <a:spLocks noGrp="1"/>
          </p:cNvSpPr>
          <p:nvPr>
            <p:ph type="body" sz="quarter" idx="36" hasCustomPrompt="1"/>
          </p:nvPr>
        </p:nvSpPr>
        <p:spPr>
          <a:xfrm>
            <a:off x="1494570" y="3320915"/>
            <a:ext cx="7343440"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2" name="Text Placeholder 7">
            <a:extLst>
              <a:ext uri="{FF2B5EF4-FFF2-40B4-BE49-F238E27FC236}">
                <a16:creationId xmlns="" xmlns:a16="http://schemas.microsoft.com/office/drawing/2014/main" id="{9228FC83-C11D-47F2-8BDE-B10D125E5E87}"/>
              </a:ext>
            </a:extLst>
          </p:cNvPr>
          <p:cNvSpPr>
            <a:spLocks noGrp="1"/>
          </p:cNvSpPr>
          <p:nvPr>
            <p:ph type="body" sz="quarter" idx="37" hasCustomPrompt="1"/>
          </p:nvPr>
        </p:nvSpPr>
        <p:spPr>
          <a:xfrm>
            <a:off x="1494570" y="5085036"/>
            <a:ext cx="7343440"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grpSp>
        <p:nvGrpSpPr>
          <p:cNvPr id="17" name="Group 4">
            <a:extLst>
              <a:ext uri="{FF2B5EF4-FFF2-40B4-BE49-F238E27FC236}">
                <a16:creationId xmlns="" xmlns:a16="http://schemas.microsoft.com/office/drawing/2014/main" id="{F55AA728-28C9-4E2C-9F9C-ED1CE98A5CDA}"/>
              </a:ext>
            </a:extLst>
          </p:cNvPr>
          <p:cNvGrpSpPr>
            <a:grpSpLocks noChangeAspect="1"/>
          </p:cNvGrpSpPr>
          <p:nvPr userDrawn="1"/>
        </p:nvGrpSpPr>
        <p:grpSpPr bwMode="auto">
          <a:xfrm>
            <a:off x="282546" y="3487371"/>
            <a:ext cx="964466" cy="1201696"/>
            <a:chOff x="-163" y="-158"/>
            <a:chExt cx="2854" cy="2667"/>
          </a:xfrm>
        </p:grpSpPr>
        <p:sp>
          <p:nvSpPr>
            <p:cNvPr id="18" name="Freeform 5">
              <a:extLst>
                <a:ext uri="{FF2B5EF4-FFF2-40B4-BE49-F238E27FC236}">
                  <a16:creationId xmlns="" xmlns:a16="http://schemas.microsoft.com/office/drawing/2014/main" id="{C00D10BF-495F-4321-9BCA-1A6DC376E34A}"/>
                </a:ext>
              </a:extLst>
            </p:cNvPr>
            <p:cNvSpPr>
              <a:spLocks/>
            </p:cNvSpPr>
            <p:nvPr/>
          </p:nvSpPr>
          <p:spPr bwMode="auto">
            <a:xfrm>
              <a:off x="-163" y="-158"/>
              <a:ext cx="2854" cy="2667"/>
            </a:xfrm>
            <a:custGeom>
              <a:avLst/>
              <a:gdLst>
                <a:gd name="T0" fmla="*/ 153 w 1067"/>
                <a:gd name="T1" fmla="*/ 780 h 997"/>
                <a:gd name="T2" fmla="*/ 256 w 1067"/>
                <a:gd name="T3" fmla="*/ 149 h 997"/>
                <a:gd name="T4" fmla="*/ 914 w 1067"/>
                <a:gd name="T5" fmla="*/ 241 h 997"/>
                <a:gd name="T6" fmla="*/ 794 w 1067"/>
                <a:gd name="T7" fmla="*/ 848 h 997"/>
                <a:gd name="T8" fmla="*/ 153 w 1067"/>
                <a:gd name="T9" fmla="*/ 780 h 997"/>
              </a:gdLst>
              <a:ahLst/>
              <a:cxnLst>
                <a:cxn ang="0">
                  <a:pos x="T0" y="T1"/>
                </a:cxn>
                <a:cxn ang="0">
                  <a:pos x="T2" y="T3"/>
                </a:cxn>
                <a:cxn ang="0">
                  <a:pos x="T4" y="T5"/>
                </a:cxn>
                <a:cxn ang="0">
                  <a:pos x="T6" y="T7"/>
                </a:cxn>
                <a:cxn ang="0">
                  <a:pos x="T8" y="T9"/>
                </a:cxn>
              </a:cxnLst>
              <a:rect l="0" t="0" r="r" b="b"/>
              <a:pathLst>
                <a:path w="1067" h="997">
                  <a:moveTo>
                    <a:pt x="153" y="780"/>
                  </a:moveTo>
                  <a:cubicBezTo>
                    <a:pt x="0" y="580"/>
                    <a:pt x="46" y="297"/>
                    <a:pt x="256" y="149"/>
                  </a:cubicBezTo>
                  <a:cubicBezTo>
                    <a:pt x="466" y="0"/>
                    <a:pt x="760" y="42"/>
                    <a:pt x="914" y="241"/>
                  </a:cubicBezTo>
                  <a:cubicBezTo>
                    <a:pt x="1067" y="441"/>
                    <a:pt x="1004" y="700"/>
                    <a:pt x="794" y="848"/>
                  </a:cubicBezTo>
                  <a:cubicBezTo>
                    <a:pt x="584" y="997"/>
                    <a:pt x="307" y="979"/>
                    <a:pt x="153" y="780"/>
                  </a:cubicBezTo>
                </a:path>
              </a:pathLst>
            </a:custGeom>
            <a:solidFill>
              <a:srgbClr val="8708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9" name="Freeform 6">
              <a:extLst>
                <a:ext uri="{FF2B5EF4-FFF2-40B4-BE49-F238E27FC236}">
                  <a16:creationId xmlns="" xmlns:a16="http://schemas.microsoft.com/office/drawing/2014/main" id="{FC345721-3D86-455D-A3E5-6A031E9161FE}"/>
                </a:ext>
              </a:extLst>
            </p:cNvPr>
            <p:cNvSpPr>
              <a:spLocks/>
            </p:cNvSpPr>
            <p:nvPr/>
          </p:nvSpPr>
          <p:spPr bwMode="auto">
            <a:xfrm>
              <a:off x="677" y="535"/>
              <a:ext cx="465" cy="500"/>
            </a:xfrm>
            <a:custGeom>
              <a:avLst/>
              <a:gdLst>
                <a:gd name="T0" fmla="*/ 71 w 174"/>
                <a:gd name="T1" fmla="*/ 178 h 187"/>
                <a:gd name="T2" fmla="*/ 8 w 174"/>
                <a:gd name="T3" fmla="*/ 78 h 187"/>
                <a:gd name="T4" fmla="*/ 98 w 174"/>
                <a:gd name="T5" fmla="*/ 9 h 187"/>
                <a:gd name="T6" fmla="*/ 167 w 174"/>
                <a:gd name="T7" fmla="*/ 110 h 187"/>
                <a:gd name="T8" fmla="*/ 71 w 174"/>
                <a:gd name="T9" fmla="*/ 178 h 187"/>
              </a:gdLst>
              <a:ahLst/>
              <a:cxnLst>
                <a:cxn ang="0">
                  <a:pos x="T0" y="T1"/>
                </a:cxn>
                <a:cxn ang="0">
                  <a:pos x="T2" y="T3"/>
                </a:cxn>
                <a:cxn ang="0">
                  <a:pos x="T4" y="T5"/>
                </a:cxn>
                <a:cxn ang="0">
                  <a:pos x="T6" y="T7"/>
                </a:cxn>
                <a:cxn ang="0">
                  <a:pos x="T8" y="T9"/>
                </a:cxn>
              </a:cxnLst>
              <a:rect l="0" t="0" r="r" b="b"/>
              <a:pathLst>
                <a:path w="174" h="187">
                  <a:moveTo>
                    <a:pt x="71" y="178"/>
                  </a:moveTo>
                  <a:cubicBezTo>
                    <a:pt x="26" y="169"/>
                    <a:pt x="0" y="125"/>
                    <a:pt x="8" y="78"/>
                  </a:cubicBezTo>
                  <a:cubicBezTo>
                    <a:pt x="15" y="31"/>
                    <a:pt x="53" y="0"/>
                    <a:pt x="98" y="9"/>
                  </a:cubicBezTo>
                  <a:cubicBezTo>
                    <a:pt x="144" y="18"/>
                    <a:pt x="174" y="63"/>
                    <a:pt x="167" y="110"/>
                  </a:cubicBezTo>
                  <a:cubicBezTo>
                    <a:pt x="159" y="157"/>
                    <a:pt x="116" y="187"/>
                    <a:pt x="71" y="178"/>
                  </a:cubicBezTo>
                </a:path>
              </a:pathLst>
            </a:custGeom>
            <a:solidFill>
              <a:srgbClr val="FF30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0" name="Freeform 7">
              <a:extLst>
                <a:ext uri="{FF2B5EF4-FFF2-40B4-BE49-F238E27FC236}">
                  <a16:creationId xmlns="" xmlns:a16="http://schemas.microsoft.com/office/drawing/2014/main" id="{88996DE1-792D-4B62-9A86-687AFAF8E76E}"/>
                </a:ext>
              </a:extLst>
            </p:cNvPr>
            <p:cNvSpPr>
              <a:spLocks/>
            </p:cNvSpPr>
            <p:nvPr/>
          </p:nvSpPr>
          <p:spPr bwMode="auto">
            <a:xfrm>
              <a:off x="500" y="1075"/>
              <a:ext cx="821" cy="543"/>
            </a:xfrm>
            <a:custGeom>
              <a:avLst/>
              <a:gdLst>
                <a:gd name="T0" fmla="*/ 49 w 307"/>
                <a:gd name="T1" fmla="*/ 182 h 203"/>
                <a:gd name="T2" fmla="*/ 8 w 307"/>
                <a:gd name="T3" fmla="*/ 118 h 203"/>
                <a:gd name="T4" fmla="*/ 192 w 307"/>
                <a:gd name="T5" fmla="*/ 23 h 203"/>
                <a:gd name="T6" fmla="*/ 303 w 307"/>
                <a:gd name="T7" fmla="*/ 135 h 203"/>
                <a:gd name="T8" fmla="*/ 307 w 307"/>
                <a:gd name="T9" fmla="*/ 172 h 203"/>
                <a:gd name="T10" fmla="*/ 49 w 307"/>
                <a:gd name="T11" fmla="*/ 182 h 203"/>
              </a:gdLst>
              <a:ahLst/>
              <a:cxnLst>
                <a:cxn ang="0">
                  <a:pos x="T0" y="T1"/>
                </a:cxn>
                <a:cxn ang="0">
                  <a:pos x="T2" y="T3"/>
                </a:cxn>
                <a:cxn ang="0">
                  <a:pos x="T4" y="T5"/>
                </a:cxn>
                <a:cxn ang="0">
                  <a:pos x="T6" y="T7"/>
                </a:cxn>
                <a:cxn ang="0">
                  <a:pos x="T8" y="T9"/>
                </a:cxn>
                <a:cxn ang="0">
                  <a:pos x="T10" y="T11"/>
                </a:cxn>
              </a:cxnLst>
              <a:rect l="0" t="0" r="r" b="b"/>
              <a:pathLst>
                <a:path w="307" h="203">
                  <a:moveTo>
                    <a:pt x="49" y="182"/>
                  </a:moveTo>
                  <a:cubicBezTo>
                    <a:pt x="19" y="177"/>
                    <a:pt x="0" y="148"/>
                    <a:pt x="8" y="118"/>
                  </a:cubicBezTo>
                  <a:cubicBezTo>
                    <a:pt x="24" y="58"/>
                    <a:pt x="85" y="0"/>
                    <a:pt x="192" y="23"/>
                  </a:cubicBezTo>
                  <a:cubicBezTo>
                    <a:pt x="246" y="35"/>
                    <a:pt x="291" y="79"/>
                    <a:pt x="303" y="135"/>
                  </a:cubicBezTo>
                  <a:cubicBezTo>
                    <a:pt x="306" y="148"/>
                    <a:pt x="307" y="160"/>
                    <a:pt x="307" y="172"/>
                  </a:cubicBezTo>
                  <a:cubicBezTo>
                    <a:pt x="236" y="169"/>
                    <a:pt x="168" y="203"/>
                    <a:pt x="49" y="182"/>
                  </a:cubicBezTo>
                </a:path>
              </a:pathLst>
            </a:custGeom>
            <a:solidFill>
              <a:srgbClr val="FF30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1" name="Freeform 8">
              <a:extLst>
                <a:ext uri="{FF2B5EF4-FFF2-40B4-BE49-F238E27FC236}">
                  <a16:creationId xmlns="" xmlns:a16="http://schemas.microsoft.com/office/drawing/2014/main" id="{99A3E024-557A-4737-A486-DB81CBFED8D8}"/>
                </a:ext>
              </a:extLst>
            </p:cNvPr>
            <p:cNvSpPr>
              <a:spLocks/>
            </p:cNvSpPr>
            <p:nvPr/>
          </p:nvSpPr>
          <p:spPr bwMode="auto">
            <a:xfrm>
              <a:off x="1249" y="575"/>
              <a:ext cx="527" cy="570"/>
            </a:xfrm>
            <a:custGeom>
              <a:avLst/>
              <a:gdLst>
                <a:gd name="T0" fmla="*/ 105 w 197"/>
                <a:gd name="T1" fmla="*/ 209 h 213"/>
                <a:gd name="T2" fmla="*/ 196 w 197"/>
                <a:gd name="T3" fmla="*/ 100 h 213"/>
                <a:gd name="T4" fmla="*/ 99 w 197"/>
                <a:gd name="T5" fmla="*/ 4 h 213"/>
                <a:gd name="T6" fmla="*/ 2 w 197"/>
                <a:gd name="T7" fmla="*/ 113 h 213"/>
                <a:gd name="T8" fmla="*/ 105 w 197"/>
                <a:gd name="T9" fmla="*/ 209 h 213"/>
              </a:gdLst>
              <a:ahLst/>
              <a:cxnLst>
                <a:cxn ang="0">
                  <a:pos x="T0" y="T1"/>
                </a:cxn>
                <a:cxn ang="0">
                  <a:pos x="T2" y="T3"/>
                </a:cxn>
                <a:cxn ang="0">
                  <a:pos x="T4" y="T5"/>
                </a:cxn>
                <a:cxn ang="0">
                  <a:pos x="T6" y="T7"/>
                </a:cxn>
                <a:cxn ang="0">
                  <a:pos x="T8" y="T9"/>
                </a:cxn>
              </a:cxnLst>
              <a:rect l="0" t="0" r="r" b="b"/>
              <a:pathLst>
                <a:path w="197" h="213">
                  <a:moveTo>
                    <a:pt x="105" y="209"/>
                  </a:moveTo>
                  <a:cubicBezTo>
                    <a:pt x="160" y="205"/>
                    <a:pt x="197" y="156"/>
                    <a:pt x="196" y="100"/>
                  </a:cubicBezTo>
                  <a:cubicBezTo>
                    <a:pt x="194" y="43"/>
                    <a:pt x="154" y="0"/>
                    <a:pt x="99" y="4"/>
                  </a:cubicBezTo>
                  <a:cubicBezTo>
                    <a:pt x="44" y="8"/>
                    <a:pt x="0" y="57"/>
                    <a:pt x="2" y="113"/>
                  </a:cubicBezTo>
                  <a:cubicBezTo>
                    <a:pt x="3" y="170"/>
                    <a:pt x="50" y="213"/>
                    <a:pt x="105" y="20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2" name="Freeform 9">
              <a:extLst>
                <a:ext uri="{FF2B5EF4-FFF2-40B4-BE49-F238E27FC236}">
                  <a16:creationId xmlns="" xmlns:a16="http://schemas.microsoft.com/office/drawing/2014/main" id="{B91EABC1-BAA9-4368-93ED-01B2A8854188}"/>
                </a:ext>
              </a:extLst>
            </p:cNvPr>
            <p:cNvSpPr>
              <a:spLocks/>
            </p:cNvSpPr>
            <p:nvPr/>
          </p:nvSpPr>
          <p:spPr bwMode="auto">
            <a:xfrm>
              <a:off x="1017" y="1209"/>
              <a:ext cx="986" cy="647"/>
            </a:xfrm>
            <a:custGeom>
              <a:avLst/>
              <a:gdLst>
                <a:gd name="T0" fmla="*/ 1 w 369"/>
                <a:gd name="T1" fmla="*/ 207 h 242"/>
                <a:gd name="T2" fmla="*/ 5 w 369"/>
                <a:gd name="T3" fmla="*/ 162 h 242"/>
                <a:gd name="T4" fmla="*/ 137 w 369"/>
                <a:gd name="T5" fmla="*/ 28 h 242"/>
                <a:gd name="T6" fmla="*/ 356 w 369"/>
                <a:gd name="T7" fmla="*/ 131 h 242"/>
                <a:gd name="T8" fmla="*/ 304 w 369"/>
                <a:gd name="T9" fmla="*/ 218 h 242"/>
                <a:gd name="T10" fmla="*/ 1 w 369"/>
                <a:gd name="T11" fmla="*/ 207 h 242"/>
              </a:gdLst>
              <a:ahLst/>
              <a:cxnLst>
                <a:cxn ang="0">
                  <a:pos x="T0" y="T1"/>
                </a:cxn>
                <a:cxn ang="0">
                  <a:pos x="T2" y="T3"/>
                </a:cxn>
                <a:cxn ang="0">
                  <a:pos x="T4" y="T5"/>
                </a:cxn>
                <a:cxn ang="0">
                  <a:pos x="T6" y="T7"/>
                </a:cxn>
                <a:cxn ang="0">
                  <a:pos x="T8" y="T9"/>
                </a:cxn>
                <a:cxn ang="0">
                  <a:pos x="T10" y="T11"/>
                </a:cxn>
              </a:cxnLst>
              <a:rect l="0" t="0" r="r" b="b"/>
              <a:pathLst>
                <a:path w="369" h="242">
                  <a:moveTo>
                    <a:pt x="1" y="207"/>
                  </a:moveTo>
                  <a:cubicBezTo>
                    <a:pt x="0" y="193"/>
                    <a:pt x="2" y="178"/>
                    <a:pt x="5" y="162"/>
                  </a:cubicBezTo>
                  <a:cubicBezTo>
                    <a:pt x="20" y="95"/>
                    <a:pt x="72" y="42"/>
                    <a:pt x="137" y="28"/>
                  </a:cubicBezTo>
                  <a:cubicBezTo>
                    <a:pt x="260" y="0"/>
                    <a:pt x="333" y="62"/>
                    <a:pt x="356" y="131"/>
                  </a:cubicBezTo>
                  <a:cubicBezTo>
                    <a:pt x="369" y="170"/>
                    <a:pt x="344" y="212"/>
                    <a:pt x="304" y="218"/>
                  </a:cubicBezTo>
                  <a:cubicBezTo>
                    <a:pt x="165" y="242"/>
                    <a:pt x="85" y="203"/>
                    <a:pt x="1" y="20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23" name="Group 30">
            <a:extLst>
              <a:ext uri="{FF2B5EF4-FFF2-40B4-BE49-F238E27FC236}">
                <a16:creationId xmlns="" xmlns:a16="http://schemas.microsoft.com/office/drawing/2014/main" id="{A10900A1-B639-4F4D-B2A8-3302F49771BD}"/>
              </a:ext>
            </a:extLst>
          </p:cNvPr>
          <p:cNvGrpSpPr>
            <a:grpSpLocks noChangeAspect="1"/>
          </p:cNvGrpSpPr>
          <p:nvPr userDrawn="1"/>
        </p:nvGrpSpPr>
        <p:grpSpPr bwMode="auto">
          <a:xfrm>
            <a:off x="282546" y="1642923"/>
            <a:ext cx="959438" cy="1195892"/>
            <a:chOff x="-223" y="-210"/>
            <a:chExt cx="3852" cy="3601"/>
          </a:xfrm>
        </p:grpSpPr>
        <p:sp>
          <p:nvSpPr>
            <p:cNvPr id="24" name="Freeform 31">
              <a:extLst>
                <a:ext uri="{FF2B5EF4-FFF2-40B4-BE49-F238E27FC236}">
                  <a16:creationId xmlns="" xmlns:a16="http://schemas.microsoft.com/office/drawing/2014/main" id="{63E2A064-7520-4F5E-83E0-1D9A7E442B39}"/>
                </a:ext>
              </a:extLst>
            </p:cNvPr>
            <p:cNvSpPr>
              <a:spLocks/>
            </p:cNvSpPr>
            <p:nvPr/>
          </p:nvSpPr>
          <p:spPr bwMode="auto">
            <a:xfrm>
              <a:off x="-223" y="-210"/>
              <a:ext cx="3852" cy="3601"/>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5" name="Freeform 32">
              <a:extLst>
                <a:ext uri="{FF2B5EF4-FFF2-40B4-BE49-F238E27FC236}">
                  <a16:creationId xmlns="" xmlns:a16="http://schemas.microsoft.com/office/drawing/2014/main" id="{E00548ED-7E30-4648-88C9-25FEB9790230}"/>
                </a:ext>
              </a:extLst>
            </p:cNvPr>
            <p:cNvSpPr>
              <a:spLocks/>
            </p:cNvSpPr>
            <p:nvPr/>
          </p:nvSpPr>
          <p:spPr bwMode="auto">
            <a:xfrm>
              <a:off x="1284" y="672"/>
              <a:ext cx="870" cy="1045"/>
            </a:xfrm>
            <a:custGeom>
              <a:avLst/>
              <a:gdLst>
                <a:gd name="T0" fmla="*/ 71 w 326"/>
                <a:gd name="T1" fmla="*/ 391 h 391"/>
                <a:gd name="T2" fmla="*/ 1 w 326"/>
                <a:gd name="T3" fmla="*/ 390 h 391"/>
                <a:gd name="T4" fmla="*/ 0 w 326"/>
                <a:gd name="T5" fmla="*/ 172 h 391"/>
                <a:gd name="T6" fmla="*/ 95 w 326"/>
                <a:gd name="T7" fmla="*/ 13 h 391"/>
                <a:gd name="T8" fmla="*/ 223 w 326"/>
                <a:gd name="T9" fmla="*/ 8 h 391"/>
                <a:gd name="T10" fmla="*/ 326 w 326"/>
                <a:gd name="T11" fmla="*/ 164 h 391"/>
                <a:gd name="T12" fmla="*/ 326 w 326"/>
                <a:gd name="T13" fmla="*/ 385 h 391"/>
                <a:gd name="T14" fmla="*/ 263 w 326"/>
                <a:gd name="T15" fmla="*/ 385 h 391"/>
                <a:gd name="T16" fmla="*/ 263 w 326"/>
                <a:gd name="T17" fmla="*/ 164 h 391"/>
                <a:gd name="T18" fmla="*/ 210 w 326"/>
                <a:gd name="T19" fmla="*/ 78 h 391"/>
                <a:gd name="T20" fmla="*/ 117 w 326"/>
                <a:gd name="T21" fmla="*/ 80 h 391"/>
                <a:gd name="T22" fmla="*/ 71 w 326"/>
                <a:gd name="T23" fmla="*/ 172 h 391"/>
                <a:gd name="T24" fmla="*/ 71 w 326"/>
                <a:gd name="T25" fmla="*/ 391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6" h="391">
                  <a:moveTo>
                    <a:pt x="71" y="391"/>
                  </a:moveTo>
                  <a:cubicBezTo>
                    <a:pt x="1" y="390"/>
                    <a:pt x="1" y="390"/>
                    <a:pt x="1" y="390"/>
                  </a:cubicBezTo>
                  <a:cubicBezTo>
                    <a:pt x="2" y="324"/>
                    <a:pt x="0" y="174"/>
                    <a:pt x="0" y="172"/>
                  </a:cubicBezTo>
                  <a:cubicBezTo>
                    <a:pt x="0" y="140"/>
                    <a:pt x="0" y="43"/>
                    <a:pt x="95" y="13"/>
                  </a:cubicBezTo>
                  <a:cubicBezTo>
                    <a:pt x="132" y="1"/>
                    <a:pt x="176" y="0"/>
                    <a:pt x="223" y="8"/>
                  </a:cubicBezTo>
                  <a:cubicBezTo>
                    <a:pt x="289" y="20"/>
                    <a:pt x="326" y="77"/>
                    <a:pt x="326" y="164"/>
                  </a:cubicBezTo>
                  <a:cubicBezTo>
                    <a:pt x="326" y="385"/>
                    <a:pt x="326" y="385"/>
                    <a:pt x="326" y="385"/>
                  </a:cubicBezTo>
                  <a:cubicBezTo>
                    <a:pt x="263" y="385"/>
                    <a:pt x="263" y="385"/>
                    <a:pt x="263" y="385"/>
                  </a:cubicBezTo>
                  <a:cubicBezTo>
                    <a:pt x="263" y="164"/>
                    <a:pt x="263" y="164"/>
                    <a:pt x="263" y="164"/>
                  </a:cubicBezTo>
                  <a:cubicBezTo>
                    <a:pt x="263" y="112"/>
                    <a:pt x="240" y="86"/>
                    <a:pt x="210" y="78"/>
                  </a:cubicBezTo>
                  <a:cubicBezTo>
                    <a:pt x="176" y="69"/>
                    <a:pt x="142" y="73"/>
                    <a:pt x="117" y="80"/>
                  </a:cubicBezTo>
                  <a:cubicBezTo>
                    <a:pt x="89" y="89"/>
                    <a:pt x="71" y="108"/>
                    <a:pt x="71" y="172"/>
                  </a:cubicBezTo>
                  <a:cubicBezTo>
                    <a:pt x="71" y="178"/>
                    <a:pt x="73" y="325"/>
                    <a:pt x="71" y="391"/>
                  </a:cubicBezTo>
                </a:path>
              </a:pathLst>
            </a:custGeom>
            <a:solidFill>
              <a:srgbClr val="12AB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6" name="Freeform 33">
              <a:extLst>
                <a:ext uri="{FF2B5EF4-FFF2-40B4-BE49-F238E27FC236}">
                  <a16:creationId xmlns="" xmlns:a16="http://schemas.microsoft.com/office/drawing/2014/main" id="{7DF3B566-6491-43A9-B36C-C70A3959006F}"/>
                </a:ext>
              </a:extLst>
            </p:cNvPr>
            <p:cNvSpPr>
              <a:spLocks/>
            </p:cNvSpPr>
            <p:nvPr/>
          </p:nvSpPr>
          <p:spPr bwMode="auto">
            <a:xfrm>
              <a:off x="992" y="1429"/>
              <a:ext cx="1408" cy="927"/>
            </a:xfrm>
            <a:custGeom>
              <a:avLst/>
              <a:gdLst>
                <a:gd name="T0" fmla="*/ 98 w 527"/>
                <a:gd name="T1" fmla="*/ 344 h 347"/>
                <a:gd name="T2" fmla="*/ 433 w 527"/>
                <a:gd name="T3" fmla="*/ 344 h 347"/>
                <a:gd name="T4" fmla="*/ 524 w 527"/>
                <a:gd name="T5" fmla="*/ 231 h 347"/>
                <a:gd name="T6" fmla="*/ 524 w 527"/>
                <a:gd name="T7" fmla="*/ 12 h 347"/>
                <a:gd name="T8" fmla="*/ 97 w 527"/>
                <a:gd name="T9" fmla="*/ 7 h 347"/>
                <a:gd name="T10" fmla="*/ 0 w 527"/>
                <a:gd name="T11" fmla="*/ 121 h 347"/>
                <a:gd name="T12" fmla="*/ 1 w 527"/>
                <a:gd name="T13" fmla="*/ 258 h 347"/>
                <a:gd name="T14" fmla="*/ 98 w 527"/>
                <a:gd name="T15" fmla="*/ 344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7" h="347">
                  <a:moveTo>
                    <a:pt x="98" y="344"/>
                  </a:moveTo>
                  <a:cubicBezTo>
                    <a:pt x="154" y="347"/>
                    <a:pt x="392" y="347"/>
                    <a:pt x="433" y="344"/>
                  </a:cubicBezTo>
                  <a:cubicBezTo>
                    <a:pt x="507" y="337"/>
                    <a:pt x="527" y="325"/>
                    <a:pt x="524" y="231"/>
                  </a:cubicBezTo>
                  <a:cubicBezTo>
                    <a:pt x="524" y="231"/>
                    <a:pt x="524" y="98"/>
                    <a:pt x="524" y="12"/>
                  </a:cubicBezTo>
                  <a:cubicBezTo>
                    <a:pt x="399" y="5"/>
                    <a:pt x="172" y="0"/>
                    <a:pt x="97" y="7"/>
                  </a:cubicBezTo>
                  <a:cubicBezTo>
                    <a:pt x="29" y="13"/>
                    <a:pt x="0" y="31"/>
                    <a:pt x="0" y="121"/>
                  </a:cubicBezTo>
                  <a:cubicBezTo>
                    <a:pt x="1" y="258"/>
                    <a:pt x="1" y="258"/>
                    <a:pt x="1" y="258"/>
                  </a:cubicBezTo>
                  <a:cubicBezTo>
                    <a:pt x="1" y="326"/>
                    <a:pt x="23" y="341"/>
                    <a:pt x="98" y="34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0" name="Freeform 34">
              <a:extLst>
                <a:ext uri="{FF2B5EF4-FFF2-40B4-BE49-F238E27FC236}">
                  <a16:creationId xmlns="" xmlns:a16="http://schemas.microsoft.com/office/drawing/2014/main" id="{88320A64-FAD9-4C64-9B53-156412CFAE13}"/>
                </a:ext>
              </a:extLst>
            </p:cNvPr>
            <p:cNvSpPr>
              <a:spLocks/>
            </p:cNvSpPr>
            <p:nvPr/>
          </p:nvSpPr>
          <p:spPr bwMode="auto">
            <a:xfrm>
              <a:off x="1599" y="1621"/>
              <a:ext cx="270" cy="292"/>
            </a:xfrm>
            <a:custGeom>
              <a:avLst/>
              <a:gdLst>
                <a:gd name="T0" fmla="*/ 54 w 101"/>
                <a:gd name="T1" fmla="*/ 107 h 109"/>
                <a:gd name="T2" fmla="*/ 101 w 101"/>
                <a:gd name="T3" fmla="*/ 51 h 109"/>
                <a:gd name="T4" fmla="*/ 51 w 101"/>
                <a:gd name="T5" fmla="*/ 2 h 109"/>
                <a:gd name="T6" fmla="*/ 1 w 101"/>
                <a:gd name="T7" fmla="*/ 58 h 109"/>
                <a:gd name="T8" fmla="*/ 54 w 101"/>
                <a:gd name="T9" fmla="*/ 107 h 109"/>
              </a:gdLst>
              <a:ahLst/>
              <a:cxnLst>
                <a:cxn ang="0">
                  <a:pos x="T0" y="T1"/>
                </a:cxn>
                <a:cxn ang="0">
                  <a:pos x="T2" y="T3"/>
                </a:cxn>
                <a:cxn ang="0">
                  <a:pos x="T4" y="T5"/>
                </a:cxn>
                <a:cxn ang="0">
                  <a:pos x="T6" y="T7"/>
                </a:cxn>
                <a:cxn ang="0">
                  <a:pos x="T8" y="T9"/>
                </a:cxn>
              </a:cxnLst>
              <a:rect l="0" t="0" r="r" b="b"/>
              <a:pathLst>
                <a:path w="101" h="109">
                  <a:moveTo>
                    <a:pt x="54" y="107"/>
                  </a:moveTo>
                  <a:cubicBezTo>
                    <a:pt x="82" y="105"/>
                    <a:pt x="101" y="80"/>
                    <a:pt x="101" y="51"/>
                  </a:cubicBezTo>
                  <a:cubicBezTo>
                    <a:pt x="100" y="22"/>
                    <a:pt x="79" y="0"/>
                    <a:pt x="51" y="2"/>
                  </a:cubicBezTo>
                  <a:cubicBezTo>
                    <a:pt x="22" y="3"/>
                    <a:pt x="0" y="29"/>
                    <a:pt x="1" y="58"/>
                  </a:cubicBezTo>
                  <a:cubicBezTo>
                    <a:pt x="2" y="87"/>
                    <a:pt x="25" y="109"/>
                    <a:pt x="54" y="107"/>
                  </a:cubicBezTo>
                </a:path>
              </a:pathLst>
            </a:custGeom>
            <a:solidFill>
              <a:srgbClr val="95E6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1" name="Freeform 35">
              <a:extLst>
                <a:ext uri="{FF2B5EF4-FFF2-40B4-BE49-F238E27FC236}">
                  <a16:creationId xmlns="" xmlns:a16="http://schemas.microsoft.com/office/drawing/2014/main" id="{6F95B647-B7B5-433E-A77A-04C22AF5DCBF}"/>
                </a:ext>
              </a:extLst>
            </p:cNvPr>
            <p:cNvSpPr>
              <a:spLocks/>
            </p:cNvSpPr>
            <p:nvPr/>
          </p:nvSpPr>
          <p:spPr bwMode="auto">
            <a:xfrm>
              <a:off x="1615" y="1878"/>
              <a:ext cx="238" cy="273"/>
            </a:xfrm>
            <a:custGeom>
              <a:avLst/>
              <a:gdLst>
                <a:gd name="T0" fmla="*/ 67 w 238"/>
                <a:gd name="T1" fmla="*/ 0 h 273"/>
                <a:gd name="T2" fmla="*/ 0 w 238"/>
                <a:gd name="T3" fmla="*/ 273 h 273"/>
                <a:gd name="T4" fmla="*/ 238 w 238"/>
                <a:gd name="T5" fmla="*/ 273 h 273"/>
                <a:gd name="T6" fmla="*/ 165 w 238"/>
                <a:gd name="T7" fmla="*/ 0 h 273"/>
                <a:gd name="T8" fmla="*/ 67 w 238"/>
                <a:gd name="T9" fmla="*/ 0 h 273"/>
              </a:gdLst>
              <a:ahLst/>
              <a:cxnLst>
                <a:cxn ang="0">
                  <a:pos x="T0" y="T1"/>
                </a:cxn>
                <a:cxn ang="0">
                  <a:pos x="T2" y="T3"/>
                </a:cxn>
                <a:cxn ang="0">
                  <a:pos x="T4" y="T5"/>
                </a:cxn>
                <a:cxn ang="0">
                  <a:pos x="T6" y="T7"/>
                </a:cxn>
                <a:cxn ang="0">
                  <a:pos x="T8" y="T9"/>
                </a:cxn>
              </a:cxnLst>
              <a:rect l="0" t="0" r="r" b="b"/>
              <a:pathLst>
                <a:path w="238" h="273">
                  <a:moveTo>
                    <a:pt x="67" y="0"/>
                  </a:moveTo>
                  <a:lnTo>
                    <a:pt x="0" y="273"/>
                  </a:lnTo>
                  <a:lnTo>
                    <a:pt x="238" y="273"/>
                  </a:lnTo>
                  <a:lnTo>
                    <a:pt x="165" y="0"/>
                  </a:lnTo>
                  <a:lnTo>
                    <a:pt x="67" y="0"/>
                  </a:lnTo>
                  <a:close/>
                </a:path>
              </a:pathLst>
            </a:custGeom>
            <a:solidFill>
              <a:srgbClr val="95E6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32" name="Group 12">
            <a:extLst>
              <a:ext uri="{FF2B5EF4-FFF2-40B4-BE49-F238E27FC236}">
                <a16:creationId xmlns="" xmlns:a16="http://schemas.microsoft.com/office/drawing/2014/main" id="{B03705AC-ADA5-4143-92DC-8EE15523316C}"/>
              </a:ext>
            </a:extLst>
          </p:cNvPr>
          <p:cNvGrpSpPr>
            <a:grpSpLocks noChangeAspect="1"/>
          </p:cNvGrpSpPr>
          <p:nvPr userDrawn="1"/>
        </p:nvGrpSpPr>
        <p:grpSpPr bwMode="auto">
          <a:xfrm>
            <a:off x="282548" y="5168264"/>
            <a:ext cx="966273" cy="1201696"/>
            <a:chOff x="-60" y="-50"/>
            <a:chExt cx="996" cy="929"/>
          </a:xfrm>
        </p:grpSpPr>
        <p:sp>
          <p:nvSpPr>
            <p:cNvPr id="33" name="Freeform 13">
              <a:extLst>
                <a:ext uri="{FF2B5EF4-FFF2-40B4-BE49-F238E27FC236}">
                  <a16:creationId xmlns="" xmlns:a16="http://schemas.microsoft.com/office/drawing/2014/main" id="{9AE3823F-4D56-4BE9-8E66-6870A028182F}"/>
                </a:ext>
              </a:extLst>
            </p:cNvPr>
            <p:cNvSpPr>
              <a:spLocks/>
            </p:cNvSpPr>
            <p:nvPr/>
          </p:nvSpPr>
          <p:spPr bwMode="auto">
            <a:xfrm>
              <a:off x="-60" y="-50"/>
              <a:ext cx="996" cy="929"/>
            </a:xfrm>
            <a:custGeom>
              <a:avLst/>
              <a:gdLst>
                <a:gd name="T0" fmla="*/ 54 w 370"/>
                <a:gd name="T1" fmla="*/ 269 h 345"/>
                <a:gd name="T2" fmla="*/ 89 w 370"/>
                <a:gd name="T3" fmla="*/ 51 h 345"/>
                <a:gd name="T4" fmla="*/ 317 w 370"/>
                <a:gd name="T5" fmla="*/ 83 h 345"/>
                <a:gd name="T6" fmla="*/ 275 w 370"/>
                <a:gd name="T7" fmla="*/ 293 h 345"/>
                <a:gd name="T8" fmla="*/ 54 w 370"/>
                <a:gd name="T9" fmla="*/ 269 h 345"/>
              </a:gdLst>
              <a:ahLst/>
              <a:cxnLst>
                <a:cxn ang="0">
                  <a:pos x="T0" y="T1"/>
                </a:cxn>
                <a:cxn ang="0">
                  <a:pos x="T2" y="T3"/>
                </a:cxn>
                <a:cxn ang="0">
                  <a:pos x="T4" y="T5"/>
                </a:cxn>
                <a:cxn ang="0">
                  <a:pos x="T6" y="T7"/>
                </a:cxn>
                <a:cxn ang="0">
                  <a:pos x="T8" y="T9"/>
                </a:cxn>
              </a:cxnLst>
              <a:rect l="0" t="0" r="r" b="b"/>
              <a:pathLst>
                <a:path w="370" h="345">
                  <a:moveTo>
                    <a:pt x="54" y="269"/>
                  </a:moveTo>
                  <a:cubicBezTo>
                    <a:pt x="0" y="200"/>
                    <a:pt x="16" y="103"/>
                    <a:pt x="89" y="51"/>
                  </a:cubicBezTo>
                  <a:cubicBezTo>
                    <a:pt x="162" y="0"/>
                    <a:pt x="264" y="14"/>
                    <a:pt x="317" y="83"/>
                  </a:cubicBezTo>
                  <a:cubicBezTo>
                    <a:pt x="370" y="152"/>
                    <a:pt x="348" y="242"/>
                    <a:pt x="275" y="293"/>
                  </a:cubicBezTo>
                  <a:cubicBezTo>
                    <a:pt x="203" y="345"/>
                    <a:pt x="107" y="339"/>
                    <a:pt x="54" y="269"/>
                  </a:cubicBezTo>
                </a:path>
              </a:pathLst>
            </a:custGeom>
            <a:solidFill>
              <a:srgbClr val="1459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4" name="Freeform 14">
              <a:extLst>
                <a:ext uri="{FF2B5EF4-FFF2-40B4-BE49-F238E27FC236}">
                  <a16:creationId xmlns="" xmlns:a16="http://schemas.microsoft.com/office/drawing/2014/main" id="{DAD44F77-C4A1-47A4-B417-D607A66BF50D}"/>
                </a:ext>
              </a:extLst>
            </p:cNvPr>
            <p:cNvSpPr>
              <a:spLocks/>
            </p:cNvSpPr>
            <p:nvPr/>
          </p:nvSpPr>
          <p:spPr bwMode="auto">
            <a:xfrm>
              <a:off x="287" y="152"/>
              <a:ext cx="296" cy="533"/>
            </a:xfrm>
            <a:custGeom>
              <a:avLst/>
              <a:gdLst>
                <a:gd name="T0" fmla="*/ 78 w 110"/>
                <a:gd name="T1" fmla="*/ 1 h 198"/>
                <a:gd name="T2" fmla="*/ 31 w 110"/>
                <a:gd name="T3" fmla="*/ 2 h 198"/>
                <a:gd name="T4" fmla="*/ 0 w 110"/>
                <a:gd name="T5" fmla="*/ 38 h 198"/>
                <a:gd name="T6" fmla="*/ 0 w 110"/>
                <a:gd name="T7" fmla="*/ 53 h 198"/>
                <a:gd name="T8" fmla="*/ 2 w 110"/>
                <a:gd name="T9" fmla="*/ 193 h 198"/>
                <a:gd name="T10" fmla="*/ 78 w 110"/>
                <a:gd name="T11" fmla="*/ 196 h 198"/>
                <a:gd name="T12" fmla="*/ 110 w 110"/>
                <a:gd name="T13" fmla="*/ 161 h 198"/>
                <a:gd name="T14" fmla="*/ 110 w 110"/>
                <a:gd name="T15" fmla="*/ 29 h 198"/>
                <a:gd name="T16" fmla="*/ 78 w 110"/>
                <a:gd name="T17" fmla="*/ 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98">
                  <a:moveTo>
                    <a:pt x="78" y="1"/>
                  </a:moveTo>
                  <a:cubicBezTo>
                    <a:pt x="60" y="0"/>
                    <a:pt x="44" y="1"/>
                    <a:pt x="31" y="2"/>
                  </a:cubicBezTo>
                  <a:cubicBezTo>
                    <a:pt x="6" y="4"/>
                    <a:pt x="0" y="14"/>
                    <a:pt x="0" y="38"/>
                  </a:cubicBezTo>
                  <a:cubicBezTo>
                    <a:pt x="0" y="53"/>
                    <a:pt x="0" y="53"/>
                    <a:pt x="0" y="53"/>
                  </a:cubicBezTo>
                  <a:cubicBezTo>
                    <a:pt x="1" y="77"/>
                    <a:pt x="4" y="166"/>
                    <a:pt x="2" y="193"/>
                  </a:cubicBezTo>
                  <a:cubicBezTo>
                    <a:pt x="9" y="195"/>
                    <a:pt x="54" y="198"/>
                    <a:pt x="78" y="196"/>
                  </a:cubicBezTo>
                  <a:cubicBezTo>
                    <a:pt x="101" y="194"/>
                    <a:pt x="110" y="190"/>
                    <a:pt x="110" y="161"/>
                  </a:cubicBezTo>
                  <a:cubicBezTo>
                    <a:pt x="110" y="29"/>
                    <a:pt x="110" y="29"/>
                    <a:pt x="110" y="29"/>
                  </a:cubicBezTo>
                  <a:cubicBezTo>
                    <a:pt x="110" y="7"/>
                    <a:pt x="103" y="2"/>
                    <a:pt x="78"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5" name="Freeform 15">
              <a:extLst>
                <a:ext uri="{FF2B5EF4-FFF2-40B4-BE49-F238E27FC236}">
                  <a16:creationId xmlns="" xmlns:a16="http://schemas.microsoft.com/office/drawing/2014/main" id="{1AE40BDF-76B3-472C-A714-97A9C9834ABE}"/>
                </a:ext>
              </a:extLst>
            </p:cNvPr>
            <p:cNvSpPr>
              <a:spLocks/>
            </p:cNvSpPr>
            <p:nvPr/>
          </p:nvSpPr>
          <p:spPr bwMode="auto">
            <a:xfrm>
              <a:off x="312" y="203"/>
              <a:ext cx="247" cy="369"/>
            </a:xfrm>
            <a:custGeom>
              <a:avLst/>
              <a:gdLst>
                <a:gd name="T0" fmla="*/ 90 w 92"/>
                <a:gd name="T1" fmla="*/ 137 h 137"/>
                <a:gd name="T2" fmla="*/ 3 w 92"/>
                <a:gd name="T3" fmla="*/ 135 h 137"/>
                <a:gd name="T4" fmla="*/ 2 w 92"/>
                <a:gd name="T5" fmla="*/ 4 h 137"/>
                <a:gd name="T6" fmla="*/ 91 w 92"/>
                <a:gd name="T7" fmla="*/ 2 h 137"/>
                <a:gd name="T8" fmla="*/ 90 w 92"/>
                <a:gd name="T9" fmla="*/ 137 h 137"/>
              </a:gdLst>
              <a:ahLst/>
              <a:cxnLst>
                <a:cxn ang="0">
                  <a:pos x="T0" y="T1"/>
                </a:cxn>
                <a:cxn ang="0">
                  <a:pos x="T2" y="T3"/>
                </a:cxn>
                <a:cxn ang="0">
                  <a:pos x="T4" y="T5"/>
                </a:cxn>
                <a:cxn ang="0">
                  <a:pos x="T6" y="T7"/>
                </a:cxn>
                <a:cxn ang="0">
                  <a:pos x="T8" y="T9"/>
                </a:cxn>
              </a:cxnLst>
              <a:rect l="0" t="0" r="r" b="b"/>
              <a:pathLst>
                <a:path w="92" h="137">
                  <a:moveTo>
                    <a:pt x="90" y="137"/>
                  </a:moveTo>
                  <a:cubicBezTo>
                    <a:pt x="3" y="135"/>
                    <a:pt x="3" y="135"/>
                    <a:pt x="3" y="135"/>
                  </a:cubicBezTo>
                  <a:cubicBezTo>
                    <a:pt x="3" y="135"/>
                    <a:pt x="0" y="49"/>
                    <a:pt x="2" y="4"/>
                  </a:cubicBezTo>
                  <a:cubicBezTo>
                    <a:pt x="29" y="1"/>
                    <a:pt x="65" y="0"/>
                    <a:pt x="91" y="2"/>
                  </a:cubicBezTo>
                  <a:cubicBezTo>
                    <a:pt x="92" y="64"/>
                    <a:pt x="90" y="137"/>
                    <a:pt x="90" y="137"/>
                  </a:cubicBezTo>
                </a:path>
              </a:pathLst>
            </a:custGeom>
            <a:solidFill>
              <a:srgbClr val="00C2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6" name="Freeform 16">
              <a:extLst>
                <a:ext uri="{FF2B5EF4-FFF2-40B4-BE49-F238E27FC236}">
                  <a16:creationId xmlns="" xmlns:a16="http://schemas.microsoft.com/office/drawing/2014/main" id="{C9E568C6-E9E9-409D-8041-D5C9C44E705F}"/>
                </a:ext>
              </a:extLst>
            </p:cNvPr>
            <p:cNvSpPr>
              <a:spLocks/>
            </p:cNvSpPr>
            <p:nvPr/>
          </p:nvSpPr>
          <p:spPr bwMode="auto">
            <a:xfrm>
              <a:off x="411" y="596"/>
              <a:ext cx="49" cy="54"/>
            </a:xfrm>
            <a:custGeom>
              <a:avLst/>
              <a:gdLst>
                <a:gd name="T0" fmla="*/ 10 w 18"/>
                <a:gd name="T1" fmla="*/ 19 h 20"/>
                <a:gd name="T2" fmla="*/ 18 w 18"/>
                <a:gd name="T3" fmla="*/ 9 h 20"/>
                <a:gd name="T4" fmla="*/ 9 w 18"/>
                <a:gd name="T5" fmla="*/ 0 h 20"/>
                <a:gd name="T6" fmla="*/ 0 w 18"/>
                <a:gd name="T7" fmla="*/ 10 h 20"/>
                <a:gd name="T8" fmla="*/ 10 w 18"/>
                <a:gd name="T9" fmla="*/ 19 h 20"/>
              </a:gdLst>
              <a:ahLst/>
              <a:cxnLst>
                <a:cxn ang="0">
                  <a:pos x="T0" y="T1"/>
                </a:cxn>
                <a:cxn ang="0">
                  <a:pos x="T2" y="T3"/>
                </a:cxn>
                <a:cxn ang="0">
                  <a:pos x="T4" y="T5"/>
                </a:cxn>
                <a:cxn ang="0">
                  <a:pos x="T6" y="T7"/>
                </a:cxn>
                <a:cxn ang="0">
                  <a:pos x="T8" y="T9"/>
                </a:cxn>
              </a:cxnLst>
              <a:rect l="0" t="0" r="r" b="b"/>
              <a:pathLst>
                <a:path w="18" h="20">
                  <a:moveTo>
                    <a:pt x="10" y="19"/>
                  </a:moveTo>
                  <a:cubicBezTo>
                    <a:pt x="15" y="19"/>
                    <a:pt x="18" y="14"/>
                    <a:pt x="18" y="9"/>
                  </a:cubicBezTo>
                  <a:cubicBezTo>
                    <a:pt x="18" y="4"/>
                    <a:pt x="14" y="0"/>
                    <a:pt x="9" y="0"/>
                  </a:cubicBezTo>
                  <a:cubicBezTo>
                    <a:pt x="4" y="1"/>
                    <a:pt x="0" y="5"/>
                    <a:pt x="0" y="10"/>
                  </a:cubicBezTo>
                  <a:cubicBezTo>
                    <a:pt x="0" y="16"/>
                    <a:pt x="4" y="20"/>
                    <a:pt x="10" y="19"/>
                  </a:cubicBezTo>
                </a:path>
              </a:pathLst>
            </a:custGeom>
            <a:solidFill>
              <a:srgbClr val="95E6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Tree>
    <p:extLst>
      <p:ext uri="{BB962C8B-B14F-4D97-AF65-F5344CB8AC3E}">
        <p14:creationId xmlns:p14="http://schemas.microsoft.com/office/powerpoint/2010/main" val="392626565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4 Pie Charts ">
    <p:bg>
      <p:bgRef idx="1001">
        <a:schemeClr val="bg1"/>
      </p:bgRef>
    </p:bg>
    <p:spTree>
      <p:nvGrpSpPr>
        <p:cNvPr id="1" name=""/>
        <p:cNvGrpSpPr/>
        <p:nvPr/>
      </p:nvGrpSpPr>
      <p:grpSpPr>
        <a:xfrm>
          <a:off x="0" y="0"/>
          <a:ext cx="0" cy="0"/>
          <a:chOff x="0" y="0"/>
          <a:chExt cx="0" cy="0"/>
        </a:xfrm>
      </p:grpSpPr>
      <p:sp>
        <p:nvSpPr>
          <p:cNvPr id="45" name="Rectangle 44">
            <a:extLst>
              <a:ext uri="{FF2B5EF4-FFF2-40B4-BE49-F238E27FC236}">
                <a16:creationId xmlns="" xmlns:a16="http://schemas.microsoft.com/office/drawing/2014/main" id="{55C88D47-86DF-4336-A768-786DBD0060C8}"/>
              </a:ext>
            </a:extLst>
          </p:cNvPr>
          <p:cNvSpPr/>
          <p:nvPr userDrawn="1"/>
        </p:nvSpPr>
        <p:spPr>
          <a:xfrm>
            <a:off x="0" y="1773238"/>
            <a:ext cx="9144000" cy="3023914"/>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8" name="Chart Placeholder 29">
            <a:extLst>
              <a:ext uri="{FF2B5EF4-FFF2-40B4-BE49-F238E27FC236}">
                <a16:creationId xmlns="" xmlns:a16="http://schemas.microsoft.com/office/drawing/2014/main" id="{6F232C89-BD5F-4CA7-A3AA-F6F1576CFE6E}"/>
              </a:ext>
            </a:extLst>
          </p:cNvPr>
          <p:cNvSpPr>
            <a:spLocks noGrp="1"/>
          </p:cNvSpPr>
          <p:nvPr>
            <p:ph type="chart" sz="quarter" idx="39"/>
          </p:nvPr>
        </p:nvSpPr>
        <p:spPr>
          <a:xfrm>
            <a:off x="4951143" y="2032335"/>
            <a:ext cx="1296144" cy="1617453"/>
          </a:xfrm>
          <a:prstGeom prst="rect">
            <a:avLst/>
          </a:prstGeom>
        </p:spPr>
        <p:txBody>
          <a:bodyPr anchor="ctr"/>
          <a:lstStyle>
            <a:lvl1pPr algn="ctr">
              <a:defRPr/>
            </a:lvl1pPr>
          </a:lstStyle>
          <a:p>
            <a:r>
              <a:rPr lang="en-US" smtClean="0"/>
              <a:t>Click icon to add chart</a:t>
            </a:r>
            <a:endParaRPr lang="pt-PT" dirty="0"/>
          </a:p>
        </p:txBody>
      </p:sp>
      <p:sp>
        <p:nvSpPr>
          <p:cNvPr id="33" name="Text Placeholder 7">
            <a:extLst>
              <a:ext uri="{FF2B5EF4-FFF2-40B4-BE49-F238E27FC236}">
                <a16:creationId xmlns="" xmlns:a16="http://schemas.microsoft.com/office/drawing/2014/main" id="{D9223961-F190-4765-ADD3-748B8A88C5A4}"/>
              </a:ext>
            </a:extLst>
          </p:cNvPr>
          <p:cNvSpPr>
            <a:spLocks noGrp="1"/>
          </p:cNvSpPr>
          <p:nvPr>
            <p:ph type="body" sz="quarter" idx="34" hasCustomPrompt="1"/>
          </p:nvPr>
        </p:nvSpPr>
        <p:spPr>
          <a:xfrm>
            <a:off x="683568" y="3717032"/>
            <a:ext cx="1782198"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0" name="Chart Placeholder 29">
            <a:extLst>
              <a:ext uri="{FF2B5EF4-FFF2-40B4-BE49-F238E27FC236}">
                <a16:creationId xmlns="" xmlns:a16="http://schemas.microsoft.com/office/drawing/2014/main" id="{667CB86F-C1D1-4D9A-BBD9-57EF8C95B524}"/>
              </a:ext>
            </a:extLst>
          </p:cNvPr>
          <p:cNvSpPr>
            <a:spLocks noGrp="1"/>
          </p:cNvSpPr>
          <p:nvPr userDrawn="1">
            <p:ph type="chart" sz="quarter" idx="10"/>
          </p:nvPr>
        </p:nvSpPr>
        <p:spPr>
          <a:xfrm>
            <a:off x="926595" y="2027573"/>
            <a:ext cx="1296144" cy="1617453"/>
          </a:xfrm>
          <a:prstGeom prst="rect">
            <a:avLst/>
          </a:prstGeom>
        </p:spPr>
        <p:txBody>
          <a:bodyPr anchor="ctr"/>
          <a:lstStyle>
            <a:lvl1pPr algn="ctr">
              <a:defRPr/>
            </a:lvl1pPr>
          </a:lstStyle>
          <a:p>
            <a:r>
              <a:rPr lang="en-US" smtClean="0"/>
              <a:t>Click icon to add chart</a:t>
            </a:r>
            <a:endParaRPr lang="pt-PT" dirty="0"/>
          </a:p>
        </p:txBody>
      </p:sp>
      <p:sp>
        <p:nvSpPr>
          <p:cNvPr id="32" name="Text Placeholder 31">
            <a:extLst>
              <a:ext uri="{FF2B5EF4-FFF2-40B4-BE49-F238E27FC236}">
                <a16:creationId xmlns="" xmlns:a16="http://schemas.microsoft.com/office/drawing/2014/main" id="{B1204F05-191D-4ACA-AADF-FB43F1F07D83}"/>
              </a:ext>
            </a:extLst>
          </p:cNvPr>
          <p:cNvSpPr>
            <a:spLocks noGrp="1"/>
          </p:cNvSpPr>
          <p:nvPr userDrawn="1">
            <p:ph type="body" sz="quarter" idx="11" hasCustomPrompt="1"/>
          </p:nvPr>
        </p:nvSpPr>
        <p:spPr>
          <a:xfrm>
            <a:off x="1277077" y="2708282"/>
            <a:ext cx="648632" cy="314325"/>
          </a:xfrm>
          <a:prstGeom prst="rect">
            <a:avLst/>
          </a:prstGeom>
        </p:spPr>
        <p:txBody>
          <a:bodyPr anchor="ctr">
            <a:noAutofit/>
          </a:bodyPr>
          <a:lstStyle>
            <a:lvl1pPr algn="ctr">
              <a:defRPr sz="1600" b="1"/>
            </a:lvl1pPr>
          </a:lstStyle>
          <a:p>
            <a:pPr lvl="0"/>
            <a:r>
              <a:rPr lang="pt-PT" dirty="0"/>
              <a:t>XX%</a:t>
            </a:r>
          </a:p>
        </p:txBody>
      </p:sp>
      <p:sp>
        <p:nvSpPr>
          <p:cNvPr id="34" name="Text Placeholder 7">
            <a:extLst>
              <a:ext uri="{FF2B5EF4-FFF2-40B4-BE49-F238E27FC236}">
                <a16:creationId xmlns="" xmlns:a16="http://schemas.microsoft.com/office/drawing/2014/main" id="{3F48228B-C831-497E-A26D-61A81F63E42B}"/>
              </a:ext>
            </a:extLst>
          </p:cNvPr>
          <p:cNvSpPr>
            <a:spLocks noGrp="1"/>
          </p:cNvSpPr>
          <p:nvPr userDrawn="1">
            <p:ph type="body" sz="quarter" idx="35" hasCustomPrompt="1"/>
          </p:nvPr>
        </p:nvSpPr>
        <p:spPr>
          <a:xfrm>
            <a:off x="2695842" y="3717032"/>
            <a:ext cx="1782198"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5" name="Chart Placeholder 29">
            <a:extLst>
              <a:ext uri="{FF2B5EF4-FFF2-40B4-BE49-F238E27FC236}">
                <a16:creationId xmlns="" xmlns:a16="http://schemas.microsoft.com/office/drawing/2014/main" id="{D061EF55-20AF-4182-B722-C227F72A880B}"/>
              </a:ext>
            </a:extLst>
          </p:cNvPr>
          <p:cNvSpPr>
            <a:spLocks noGrp="1"/>
          </p:cNvSpPr>
          <p:nvPr userDrawn="1">
            <p:ph type="chart" sz="quarter" idx="36"/>
          </p:nvPr>
        </p:nvSpPr>
        <p:spPr>
          <a:xfrm>
            <a:off x="2938869" y="2027573"/>
            <a:ext cx="1296144" cy="1617453"/>
          </a:xfrm>
          <a:prstGeom prst="rect">
            <a:avLst/>
          </a:prstGeom>
        </p:spPr>
        <p:txBody>
          <a:bodyPr anchor="ctr"/>
          <a:lstStyle>
            <a:lvl1pPr algn="ctr">
              <a:defRPr/>
            </a:lvl1pPr>
          </a:lstStyle>
          <a:p>
            <a:r>
              <a:rPr lang="en-US" smtClean="0"/>
              <a:t>Click icon to add chart</a:t>
            </a:r>
            <a:endParaRPr lang="pt-PT" dirty="0"/>
          </a:p>
        </p:txBody>
      </p:sp>
      <p:sp>
        <p:nvSpPr>
          <p:cNvPr id="36" name="Text Placeholder 31">
            <a:extLst>
              <a:ext uri="{FF2B5EF4-FFF2-40B4-BE49-F238E27FC236}">
                <a16:creationId xmlns="" xmlns:a16="http://schemas.microsoft.com/office/drawing/2014/main" id="{E682B04D-D1A2-4B73-BDB4-D4FBD2A9BEF1}"/>
              </a:ext>
            </a:extLst>
          </p:cNvPr>
          <p:cNvSpPr>
            <a:spLocks noGrp="1"/>
          </p:cNvSpPr>
          <p:nvPr userDrawn="1">
            <p:ph type="body" sz="quarter" idx="37" hasCustomPrompt="1"/>
          </p:nvPr>
        </p:nvSpPr>
        <p:spPr>
          <a:xfrm>
            <a:off x="3284824" y="2708282"/>
            <a:ext cx="648632" cy="314325"/>
          </a:xfrm>
          <a:prstGeom prst="rect">
            <a:avLst/>
          </a:prstGeom>
        </p:spPr>
        <p:txBody>
          <a:bodyPr anchor="ctr">
            <a:noAutofit/>
          </a:bodyPr>
          <a:lstStyle>
            <a:lvl1pPr algn="ctr">
              <a:defRPr sz="1600" b="1"/>
            </a:lvl1pPr>
          </a:lstStyle>
          <a:p>
            <a:pPr lvl="0"/>
            <a:r>
              <a:rPr lang="pt-PT" dirty="0"/>
              <a:t>XX%</a:t>
            </a:r>
          </a:p>
        </p:txBody>
      </p:sp>
      <p:sp>
        <p:nvSpPr>
          <p:cNvPr id="37" name="Text Placeholder 7">
            <a:extLst>
              <a:ext uri="{FF2B5EF4-FFF2-40B4-BE49-F238E27FC236}">
                <a16:creationId xmlns="" xmlns:a16="http://schemas.microsoft.com/office/drawing/2014/main" id="{3C81FA68-C8C6-4011-8666-EF35E85DCC96}"/>
              </a:ext>
            </a:extLst>
          </p:cNvPr>
          <p:cNvSpPr>
            <a:spLocks noGrp="1"/>
          </p:cNvSpPr>
          <p:nvPr userDrawn="1">
            <p:ph type="body" sz="quarter" idx="38" hasCustomPrompt="1"/>
          </p:nvPr>
        </p:nvSpPr>
        <p:spPr>
          <a:xfrm>
            <a:off x="4708116" y="3717032"/>
            <a:ext cx="1782198"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9" name="Text Placeholder 31">
            <a:extLst>
              <a:ext uri="{FF2B5EF4-FFF2-40B4-BE49-F238E27FC236}">
                <a16:creationId xmlns="" xmlns:a16="http://schemas.microsoft.com/office/drawing/2014/main" id="{9EF5179D-59B1-44D7-BC86-E8A77DCFF84C}"/>
              </a:ext>
            </a:extLst>
          </p:cNvPr>
          <p:cNvSpPr>
            <a:spLocks noGrp="1"/>
          </p:cNvSpPr>
          <p:nvPr userDrawn="1">
            <p:ph type="body" sz="quarter" idx="40" hasCustomPrompt="1"/>
          </p:nvPr>
        </p:nvSpPr>
        <p:spPr>
          <a:xfrm>
            <a:off x="5285074" y="2708282"/>
            <a:ext cx="648632" cy="314325"/>
          </a:xfrm>
          <a:prstGeom prst="rect">
            <a:avLst/>
          </a:prstGeom>
        </p:spPr>
        <p:txBody>
          <a:bodyPr anchor="ctr">
            <a:noAutofit/>
          </a:bodyPr>
          <a:lstStyle>
            <a:lvl1pPr algn="ctr">
              <a:defRPr sz="1600" b="1"/>
            </a:lvl1pPr>
          </a:lstStyle>
          <a:p>
            <a:pPr lvl="0"/>
            <a:r>
              <a:rPr lang="pt-PT" dirty="0"/>
              <a:t>XX%</a:t>
            </a:r>
          </a:p>
        </p:txBody>
      </p:sp>
      <p:sp>
        <p:nvSpPr>
          <p:cNvPr id="40" name="Chart Placeholder 29">
            <a:extLst>
              <a:ext uri="{FF2B5EF4-FFF2-40B4-BE49-F238E27FC236}">
                <a16:creationId xmlns="" xmlns:a16="http://schemas.microsoft.com/office/drawing/2014/main" id="{D076F0C2-9B62-4C55-88BD-5D8F3A4066E8}"/>
              </a:ext>
            </a:extLst>
          </p:cNvPr>
          <p:cNvSpPr>
            <a:spLocks noGrp="1"/>
          </p:cNvSpPr>
          <p:nvPr userDrawn="1">
            <p:ph type="chart" sz="quarter" idx="41"/>
          </p:nvPr>
        </p:nvSpPr>
        <p:spPr>
          <a:xfrm>
            <a:off x="6963417" y="2032335"/>
            <a:ext cx="1296144" cy="1617453"/>
          </a:xfrm>
          <a:prstGeom prst="rect">
            <a:avLst/>
          </a:prstGeom>
        </p:spPr>
        <p:txBody>
          <a:bodyPr anchor="ctr"/>
          <a:lstStyle>
            <a:lvl1pPr algn="ctr">
              <a:defRPr/>
            </a:lvl1pPr>
          </a:lstStyle>
          <a:p>
            <a:r>
              <a:rPr lang="en-US" smtClean="0"/>
              <a:t>Click icon to add chart</a:t>
            </a:r>
            <a:endParaRPr lang="pt-PT" dirty="0"/>
          </a:p>
        </p:txBody>
      </p:sp>
      <p:sp>
        <p:nvSpPr>
          <p:cNvPr id="41" name="Text Placeholder 7">
            <a:extLst>
              <a:ext uri="{FF2B5EF4-FFF2-40B4-BE49-F238E27FC236}">
                <a16:creationId xmlns="" xmlns:a16="http://schemas.microsoft.com/office/drawing/2014/main" id="{E7590D3D-14BD-4608-AB95-0952261EAA1C}"/>
              </a:ext>
            </a:extLst>
          </p:cNvPr>
          <p:cNvSpPr>
            <a:spLocks noGrp="1"/>
          </p:cNvSpPr>
          <p:nvPr userDrawn="1">
            <p:ph type="body" sz="quarter" idx="42" hasCustomPrompt="1"/>
          </p:nvPr>
        </p:nvSpPr>
        <p:spPr>
          <a:xfrm>
            <a:off x="6720390" y="3717032"/>
            <a:ext cx="1782198"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42" name="Text Placeholder 31">
            <a:extLst>
              <a:ext uri="{FF2B5EF4-FFF2-40B4-BE49-F238E27FC236}">
                <a16:creationId xmlns="" xmlns:a16="http://schemas.microsoft.com/office/drawing/2014/main" id="{93DCB675-62E7-4926-98A4-F120ABA92EBF}"/>
              </a:ext>
            </a:extLst>
          </p:cNvPr>
          <p:cNvSpPr>
            <a:spLocks noGrp="1"/>
          </p:cNvSpPr>
          <p:nvPr userDrawn="1">
            <p:ph type="body" sz="quarter" idx="43" hasCustomPrompt="1"/>
          </p:nvPr>
        </p:nvSpPr>
        <p:spPr>
          <a:xfrm>
            <a:off x="7313899" y="2708282"/>
            <a:ext cx="648632" cy="314325"/>
          </a:xfrm>
          <a:prstGeom prst="rect">
            <a:avLst/>
          </a:prstGeom>
        </p:spPr>
        <p:txBody>
          <a:bodyPr anchor="ctr">
            <a:noAutofit/>
          </a:bodyPr>
          <a:lstStyle>
            <a:lvl1pPr algn="ctr">
              <a:defRPr sz="1600" b="1"/>
            </a:lvl1pPr>
          </a:lstStyle>
          <a:p>
            <a:pPr lvl="0"/>
            <a:r>
              <a:rPr lang="pt-PT" dirty="0"/>
              <a:t>XX%</a:t>
            </a:r>
          </a:p>
        </p:txBody>
      </p:sp>
      <p:sp>
        <p:nvSpPr>
          <p:cNvPr id="43" name="Text Placeholder 7">
            <a:extLst>
              <a:ext uri="{FF2B5EF4-FFF2-40B4-BE49-F238E27FC236}">
                <a16:creationId xmlns="" xmlns:a16="http://schemas.microsoft.com/office/drawing/2014/main" id="{C70FC002-22B1-4B43-A640-05B3543D2B31}"/>
              </a:ext>
            </a:extLst>
          </p:cNvPr>
          <p:cNvSpPr>
            <a:spLocks noGrp="1"/>
          </p:cNvSpPr>
          <p:nvPr userDrawn="1">
            <p:ph type="body" sz="quarter" idx="44" hasCustomPrompt="1"/>
          </p:nvPr>
        </p:nvSpPr>
        <p:spPr>
          <a:xfrm>
            <a:off x="845586" y="5308653"/>
            <a:ext cx="1242138" cy="576064"/>
          </a:xfrm>
          <a:prstGeom prst="rect">
            <a:avLst/>
          </a:prstGeom>
        </p:spPr>
        <p:txBody>
          <a:bodyPr anchor="ctr">
            <a:noAutofit/>
          </a:bodyPr>
          <a:lstStyle>
            <a:lvl1pPr algn="ctr">
              <a:lnSpc>
                <a:spcPts val="3200"/>
              </a:lnSpc>
              <a:defRPr sz="2800" b="1">
                <a:solidFill>
                  <a:srgbClr val="2B0A3D"/>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xx%</a:t>
            </a:r>
          </a:p>
        </p:txBody>
      </p:sp>
      <p:sp>
        <p:nvSpPr>
          <p:cNvPr id="44" name="Text Placeholder 7">
            <a:extLst>
              <a:ext uri="{FF2B5EF4-FFF2-40B4-BE49-F238E27FC236}">
                <a16:creationId xmlns="" xmlns:a16="http://schemas.microsoft.com/office/drawing/2014/main" id="{8E1CE648-2FAE-4439-A1A4-5BE3863514F4}"/>
              </a:ext>
            </a:extLst>
          </p:cNvPr>
          <p:cNvSpPr>
            <a:spLocks noGrp="1"/>
          </p:cNvSpPr>
          <p:nvPr>
            <p:ph type="body" sz="quarter" idx="45" hasCustomPrompt="1"/>
          </p:nvPr>
        </p:nvSpPr>
        <p:spPr>
          <a:xfrm>
            <a:off x="2162546" y="5163119"/>
            <a:ext cx="6299559" cy="867147"/>
          </a:xfrm>
          <a:prstGeom prst="rect">
            <a:avLst/>
          </a:prstGeom>
        </p:spPr>
        <p:txBody>
          <a:bodyPr anchor="ctr">
            <a:noAutofit/>
          </a:bodyPr>
          <a:lstStyle>
            <a:lvl1pPr algn="l">
              <a:lnSpc>
                <a:spcPts val="1800"/>
              </a:lnSpc>
              <a:spcBef>
                <a:spcPts val="600"/>
              </a:spcBef>
              <a:defRPr sz="16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18"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0"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1"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2"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3"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72951254"/>
      </p:ext>
    </p:extLst>
  </p:cSld>
  <p:clrMapOvr>
    <a:overrideClrMapping bg1="lt1" tx1="dk1" bg2="lt2" tx2="dk2" accent1="accent1" accent2="accent2" accent3="accent3" accent4="accent4" accent5="accent5" accent6="accent6" hlink="hlink" folHlink="folHlink"/>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3 columns">
    <p:bg>
      <p:bgRef idx="1001">
        <a:schemeClr val="bg1"/>
      </p:bgRef>
    </p:bg>
    <p:spTree>
      <p:nvGrpSpPr>
        <p:cNvPr id="1" name=""/>
        <p:cNvGrpSpPr/>
        <p:nvPr/>
      </p:nvGrpSpPr>
      <p:grpSpPr>
        <a:xfrm>
          <a:off x="0" y="0"/>
          <a:ext cx="0" cy="0"/>
          <a:chOff x="0" y="0"/>
          <a:chExt cx="0" cy="0"/>
        </a:xfrm>
      </p:grpSpPr>
      <p:pic>
        <p:nvPicPr>
          <p:cNvPr id="20" name="Graphic 19">
            <a:extLst>
              <a:ext uri="{FF2B5EF4-FFF2-40B4-BE49-F238E27FC236}">
                <a16:creationId xmlns="" xmlns:a16="http://schemas.microsoft.com/office/drawing/2014/main" id="{F28BC1D5-366F-454F-B964-C24C14979142}"/>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rot="16200000">
            <a:off x="6404344" y="-1038742"/>
            <a:ext cx="1706401" cy="3772916"/>
          </a:xfrm>
          <a:prstGeom prst="rect">
            <a:avLst/>
          </a:prstGeom>
        </p:spPr>
      </p:pic>
      <p:sp>
        <p:nvSpPr>
          <p:cNvPr id="4" name="Rectangle 3">
            <a:extLst>
              <a:ext uri="{FF2B5EF4-FFF2-40B4-BE49-F238E27FC236}">
                <a16:creationId xmlns="" xmlns:a16="http://schemas.microsoft.com/office/drawing/2014/main" id="{9653C8D1-E525-4A1D-BA42-B310FCE0AA96}"/>
              </a:ext>
            </a:extLst>
          </p:cNvPr>
          <p:cNvSpPr/>
          <p:nvPr userDrawn="1"/>
        </p:nvSpPr>
        <p:spPr>
          <a:xfrm>
            <a:off x="305991" y="2423886"/>
            <a:ext cx="2643188"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5" name="Rectangle 4">
            <a:extLst>
              <a:ext uri="{FF2B5EF4-FFF2-40B4-BE49-F238E27FC236}">
                <a16:creationId xmlns="" xmlns:a16="http://schemas.microsoft.com/office/drawing/2014/main" id="{5D624820-6891-4116-9EE3-E6D3B41D5557}"/>
              </a:ext>
            </a:extLst>
          </p:cNvPr>
          <p:cNvSpPr/>
          <p:nvPr userDrawn="1"/>
        </p:nvSpPr>
        <p:spPr>
          <a:xfrm>
            <a:off x="3250408" y="2423886"/>
            <a:ext cx="2643188"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6" name="Rectangle 5">
            <a:extLst>
              <a:ext uri="{FF2B5EF4-FFF2-40B4-BE49-F238E27FC236}">
                <a16:creationId xmlns="" xmlns:a16="http://schemas.microsoft.com/office/drawing/2014/main" id="{4ED1E18D-CB5A-40D2-9E0C-21B1DC24C582}"/>
              </a:ext>
            </a:extLst>
          </p:cNvPr>
          <p:cNvSpPr/>
          <p:nvPr userDrawn="1"/>
        </p:nvSpPr>
        <p:spPr>
          <a:xfrm>
            <a:off x="6194824" y="2406300"/>
            <a:ext cx="2643188"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1" name="Text Placeholder 4">
            <a:extLst>
              <a:ext uri="{FF2B5EF4-FFF2-40B4-BE49-F238E27FC236}">
                <a16:creationId xmlns="" xmlns:a16="http://schemas.microsoft.com/office/drawing/2014/main" id="{5714BE43-18D4-460E-A270-8F2FA1EB1FE6}"/>
              </a:ext>
            </a:extLst>
          </p:cNvPr>
          <p:cNvSpPr>
            <a:spLocks noGrp="1"/>
          </p:cNvSpPr>
          <p:nvPr>
            <p:ph type="body" sz="quarter" idx="13" hasCustomPrompt="1"/>
          </p:nvPr>
        </p:nvSpPr>
        <p:spPr>
          <a:xfrm>
            <a:off x="543763" y="3332373"/>
            <a:ext cx="2167646" cy="645047"/>
          </a:xfrm>
          <a:prstGeom prst="rect">
            <a:avLst/>
          </a:prstGeom>
          <a:noFill/>
        </p:spPr>
        <p:txBody>
          <a:bodyPr anchor="ctr">
            <a:noAutofit/>
          </a:bodyPr>
          <a:lstStyle>
            <a:lvl1pPr algn="l">
              <a:lnSpc>
                <a:spcPts val="1800"/>
              </a:lnSpc>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7">
            <a:extLst>
              <a:ext uri="{FF2B5EF4-FFF2-40B4-BE49-F238E27FC236}">
                <a16:creationId xmlns="" xmlns:a16="http://schemas.microsoft.com/office/drawing/2014/main" id="{DF3E2A1A-B668-4C6F-87C6-8F37A241C2C0}"/>
              </a:ext>
            </a:extLst>
          </p:cNvPr>
          <p:cNvSpPr>
            <a:spLocks noGrp="1"/>
          </p:cNvSpPr>
          <p:nvPr>
            <p:ph type="body" sz="quarter" idx="32" hasCustomPrompt="1"/>
          </p:nvPr>
        </p:nvSpPr>
        <p:spPr>
          <a:xfrm>
            <a:off x="543762" y="4079992"/>
            <a:ext cx="2155664" cy="1711208"/>
          </a:xfrm>
          <a:prstGeom prst="rect">
            <a:avLst/>
          </a:prstGeom>
        </p:spPr>
        <p:txBody>
          <a:bodyPr>
            <a:noAutofit/>
          </a:bodyPr>
          <a:lstStyle>
            <a:lvl1pPr>
              <a:lnSpc>
                <a:spcPct val="100000"/>
              </a:lnSpc>
              <a:defRPr sz="1400"/>
            </a:lvl1pPr>
            <a:lvl2pPr>
              <a:lnSpc>
                <a:spcPts val="1400"/>
              </a:lnSpc>
              <a:defRPr sz="1200"/>
            </a:lvl2pPr>
            <a:lvl3pPr>
              <a:lnSpc>
                <a:spcPts val="1300"/>
              </a:lnSpc>
              <a:defRPr sz="1100"/>
            </a:lvl3pPr>
            <a:lvl4pPr>
              <a:lnSpc>
                <a:spcPts val="1200"/>
              </a:lnSpc>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 xmlns:a16="http://schemas.microsoft.com/office/drawing/2014/main" id="{A44485C3-4220-46B7-B1FC-AB2889C2B910}"/>
              </a:ext>
            </a:extLst>
          </p:cNvPr>
          <p:cNvSpPr>
            <a:spLocks noGrp="1"/>
          </p:cNvSpPr>
          <p:nvPr>
            <p:ph type="body" sz="quarter" idx="33" hasCustomPrompt="1"/>
          </p:nvPr>
        </p:nvSpPr>
        <p:spPr>
          <a:xfrm>
            <a:off x="3488179" y="3332373"/>
            <a:ext cx="2167646" cy="645047"/>
          </a:xfrm>
          <a:prstGeom prst="rect">
            <a:avLst/>
          </a:prstGeom>
          <a:noFill/>
        </p:spPr>
        <p:txBody>
          <a:bodyPr anchor="ctr">
            <a:noAutofit/>
          </a:bodyPr>
          <a:lstStyle>
            <a:lvl1pPr algn="l">
              <a:lnSpc>
                <a:spcPts val="1800"/>
              </a:lnSpc>
              <a:defRPr sz="1600" b="1">
                <a:solidFill>
                  <a:srgbClr val="FF304C"/>
                </a:solidFill>
              </a:defRPr>
            </a:lvl1pPr>
            <a:lvl2pPr>
              <a:defRPr sz="1400"/>
            </a:lvl2pPr>
            <a:lvl3pPr>
              <a:defRPr sz="1200"/>
            </a:lvl3pPr>
            <a:lvl4pPr>
              <a:defRPr sz="1100"/>
            </a:lvl4pPr>
            <a:lvl5pPr>
              <a:defRPr sz="1100"/>
            </a:lvl5pPr>
          </a:lstStyle>
          <a:p>
            <a:pPr lvl="0"/>
            <a:r>
              <a:rPr lang="en-US" dirty="0"/>
              <a:t>Click to insert title</a:t>
            </a:r>
          </a:p>
        </p:txBody>
      </p:sp>
      <p:sp>
        <p:nvSpPr>
          <p:cNvPr id="35" name="Text Placeholder 4">
            <a:extLst>
              <a:ext uri="{FF2B5EF4-FFF2-40B4-BE49-F238E27FC236}">
                <a16:creationId xmlns="" xmlns:a16="http://schemas.microsoft.com/office/drawing/2014/main" id="{310CE3C3-B1E7-4F6F-B7BE-DF93DF2ACD74}"/>
              </a:ext>
            </a:extLst>
          </p:cNvPr>
          <p:cNvSpPr>
            <a:spLocks noGrp="1"/>
          </p:cNvSpPr>
          <p:nvPr>
            <p:ph type="body" sz="quarter" idx="35" hasCustomPrompt="1"/>
          </p:nvPr>
        </p:nvSpPr>
        <p:spPr>
          <a:xfrm>
            <a:off x="6432595" y="3332373"/>
            <a:ext cx="2167646" cy="645047"/>
          </a:xfrm>
          <a:prstGeom prst="rect">
            <a:avLst/>
          </a:prstGeom>
          <a:noFill/>
        </p:spPr>
        <p:txBody>
          <a:bodyPr anchor="ctr">
            <a:noAutofit/>
          </a:bodyPr>
          <a:lstStyle>
            <a:lvl1pPr algn="l">
              <a:lnSpc>
                <a:spcPts val="1800"/>
              </a:lnSpc>
              <a:defRPr sz="1600" b="1">
                <a:solidFill>
                  <a:srgbClr val="2C004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7">
            <a:extLst>
              <a:ext uri="{FF2B5EF4-FFF2-40B4-BE49-F238E27FC236}">
                <a16:creationId xmlns="" xmlns:a16="http://schemas.microsoft.com/office/drawing/2014/main" id="{32047331-01BE-47AE-BC0C-B787B1E9553B}"/>
              </a:ext>
            </a:extLst>
          </p:cNvPr>
          <p:cNvSpPr>
            <a:spLocks noGrp="1"/>
          </p:cNvSpPr>
          <p:nvPr>
            <p:ph type="body" sz="quarter" idx="37" hasCustomPrompt="1"/>
          </p:nvPr>
        </p:nvSpPr>
        <p:spPr>
          <a:xfrm>
            <a:off x="6373600" y="295729"/>
            <a:ext cx="2195930" cy="876300"/>
          </a:xfrm>
          <a:prstGeom prst="rect">
            <a:avLst/>
          </a:prstGeom>
        </p:spPr>
        <p:txBody>
          <a:bodyPr anchor="t">
            <a:noAutofit/>
          </a:bodyPr>
          <a:lstStyle>
            <a:lvl1pPr>
              <a:lnSpc>
                <a:spcPct val="100000"/>
              </a:lnSpc>
              <a:defRPr sz="1600" b="1"/>
            </a:lvl1pPr>
            <a:lvl2pPr>
              <a:lnSpc>
                <a:spcPct val="100000"/>
              </a:lnSpc>
              <a:defRPr sz="1600"/>
            </a:lvl2pPr>
            <a:lvl3pPr>
              <a:lnSpc>
                <a:spcPct val="100000"/>
              </a:lnSpc>
              <a:defRPr sz="1600"/>
            </a:lvl3pPr>
            <a:lvl4pPr>
              <a:lnSpc>
                <a:spcPct val="100000"/>
              </a:lnSpc>
              <a:defRPr sz="1600"/>
            </a:lvl4pPr>
            <a:lvl5pPr>
              <a:lnSpc>
                <a:spcPct val="100000"/>
              </a:lnSpc>
              <a:defRPr sz="1600"/>
            </a:lvl5pPr>
          </a:lstStyle>
          <a:p>
            <a:pPr lvl="0"/>
            <a:r>
              <a:rPr lang="en-US" dirty="0"/>
              <a:t>Click to insert text</a:t>
            </a:r>
          </a:p>
        </p:txBody>
      </p:sp>
      <p:pic>
        <p:nvPicPr>
          <p:cNvPr id="15" name="Graphic 14">
            <a:extLst>
              <a:ext uri="{FF2B5EF4-FFF2-40B4-BE49-F238E27FC236}">
                <a16:creationId xmlns="" xmlns:a16="http://schemas.microsoft.com/office/drawing/2014/main" id="{CA70D5E4-F0EE-4368-A09C-60021E85A04E}"/>
              </a:ext>
            </a:extLst>
          </p:cNvPr>
          <p:cNvPicPr>
            <a:picLocks noChangeAspect="1"/>
          </p:cNvPicPr>
          <p:nvPr userDrawn="1"/>
        </p:nvPicPr>
        <p:blipFill rotWithShape="1">
          <a:blip r:embed="rId4">
            <a:extLst>
              <a:ext uri="{96DAC541-7B7A-43D3-8B79-37D633B846F1}">
                <asvg:svgBlip xmlns="" xmlns:asvg="http://schemas.microsoft.com/office/drawing/2016/SVG/main" r:embed="rId5"/>
              </a:ext>
            </a:extLst>
          </a:blip>
          <a:srcRect l="81836" t="-4713" b="16530"/>
          <a:stretch/>
        </p:blipFill>
        <p:spPr>
          <a:xfrm>
            <a:off x="8618564" y="164829"/>
            <a:ext cx="318267" cy="459624"/>
          </a:xfrm>
          <a:prstGeom prst="rect">
            <a:avLst/>
          </a:prstGeom>
        </p:spPr>
      </p:pic>
      <p:sp>
        <p:nvSpPr>
          <p:cNvPr id="26"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485792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7"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9" name="Rectangle 27">
            <a:hlinkClick r:id="rId6"/>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38"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39" name="Text Placeholder 7">
            <a:extLst>
              <a:ext uri="{FF2B5EF4-FFF2-40B4-BE49-F238E27FC236}">
                <a16:creationId xmlns="" xmlns:a16="http://schemas.microsoft.com/office/drawing/2014/main" id="{DF3E2A1A-B668-4C6F-87C6-8F37A241C2C0}"/>
              </a:ext>
            </a:extLst>
          </p:cNvPr>
          <p:cNvSpPr>
            <a:spLocks noGrp="1"/>
          </p:cNvSpPr>
          <p:nvPr>
            <p:ph type="body" sz="quarter" idx="38" hasCustomPrompt="1"/>
          </p:nvPr>
        </p:nvSpPr>
        <p:spPr>
          <a:xfrm>
            <a:off x="3500161" y="4079992"/>
            <a:ext cx="2155664" cy="1711208"/>
          </a:xfrm>
          <a:prstGeom prst="rect">
            <a:avLst/>
          </a:prstGeom>
        </p:spPr>
        <p:txBody>
          <a:bodyPr>
            <a:noAutofit/>
          </a:bodyPr>
          <a:lstStyle>
            <a:lvl1pPr>
              <a:lnSpc>
                <a:spcPct val="100000"/>
              </a:lnSpc>
              <a:defRPr sz="1400"/>
            </a:lvl1pPr>
            <a:lvl2pPr>
              <a:lnSpc>
                <a:spcPts val="1400"/>
              </a:lnSpc>
              <a:buClr>
                <a:schemeClr val="accent4"/>
              </a:buClr>
              <a:defRPr sz="1200"/>
            </a:lvl2pPr>
            <a:lvl3pPr>
              <a:lnSpc>
                <a:spcPts val="1300"/>
              </a:lnSpc>
              <a:buClr>
                <a:schemeClr val="accent4"/>
              </a:buClr>
              <a:defRPr sz="1100"/>
            </a:lvl3pPr>
            <a:lvl4pPr>
              <a:lnSpc>
                <a:spcPts val="1200"/>
              </a:lnSpc>
              <a:buClr>
                <a:schemeClr val="accent4"/>
              </a:buClr>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40" name="Text Placeholder 7">
            <a:extLst>
              <a:ext uri="{FF2B5EF4-FFF2-40B4-BE49-F238E27FC236}">
                <a16:creationId xmlns="" xmlns:a16="http://schemas.microsoft.com/office/drawing/2014/main" id="{DF3E2A1A-B668-4C6F-87C6-8F37A241C2C0}"/>
              </a:ext>
            </a:extLst>
          </p:cNvPr>
          <p:cNvSpPr>
            <a:spLocks noGrp="1"/>
          </p:cNvSpPr>
          <p:nvPr>
            <p:ph type="body" sz="quarter" idx="39" hasCustomPrompt="1"/>
          </p:nvPr>
        </p:nvSpPr>
        <p:spPr>
          <a:xfrm>
            <a:off x="6444577" y="4079992"/>
            <a:ext cx="2155664" cy="1711208"/>
          </a:xfrm>
          <a:prstGeom prst="rect">
            <a:avLst/>
          </a:prstGeom>
        </p:spPr>
        <p:txBody>
          <a:bodyPr>
            <a:noAutofit/>
          </a:bodyPr>
          <a:lstStyle>
            <a:lvl1pPr>
              <a:lnSpc>
                <a:spcPct val="100000"/>
              </a:lnSpc>
              <a:defRPr sz="1400"/>
            </a:lvl1pPr>
            <a:lvl2pPr>
              <a:lnSpc>
                <a:spcPts val="1400"/>
              </a:lnSpc>
              <a:buClr>
                <a:schemeClr val="accent3"/>
              </a:buClr>
              <a:defRPr sz="1200"/>
            </a:lvl2pPr>
            <a:lvl3pPr>
              <a:lnSpc>
                <a:spcPts val="1300"/>
              </a:lnSpc>
              <a:buClr>
                <a:schemeClr val="accent3"/>
              </a:buClr>
              <a:defRPr sz="1100"/>
            </a:lvl3pPr>
            <a:lvl4pPr>
              <a:lnSpc>
                <a:spcPts val="1200"/>
              </a:lnSpc>
              <a:buClr>
                <a:schemeClr val="accent3"/>
              </a:buClr>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832867704"/>
      </p:ext>
    </p:extLst>
  </p:cSld>
  <p:clrMapOvr>
    <a:overrideClrMapping bg1="lt1" tx1="dk1" bg2="lt2" tx2="dk2" accent1="accent1" accent2="accent2" accent3="accent3" accent4="accent4" accent5="accent5" accent6="accent6" hlink="hlink" folHlink="folHlink"/>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3 bullets with highlights">
    <p:bg>
      <p:bgRef idx="1001">
        <a:schemeClr val="bg1"/>
      </p:bgRef>
    </p:bg>
    <p:spTree>
      <p:nvGrpSpPr>
        <p:cNvPr id="1" name=""/>
        <p:cNvGrpSpPr/>
        <p:nvPr/>
      </p:nvGrpSpPr>
      <p:grpSpPr>
        <a:xfrm>
          <a:off x="0" y="0"/>
          <a:ext cx="0" cy="0"/>
          <a:chOff x="0" y="0"/>
          <a:chExt cx="0" cy="0"/>
        </a:xfrm>
      </p:grpSpPr>
      <p:sp>
        <p:nvSpPr>
          <p:cNvPr id="41" name="Oval 20">
            <a:extLst>
              <a:ext uri="{FF2B5EF4-FFF2-40B4-BE49-F238E27FC236}">
                <a16:creationId xmlns="" xmlns:a16="http://schemas.microsoft.com/office/drawing/2014/main" id="{ADB39E78-E9B7-40CD-9999-E8302C610DC2}"/>
              </a:ext>
            </a:extLst>
          </p:cNvPr>
          <p:cNvSpPr/>
          <p:nvPr userDrawn="1"/>
        </p:nvSpPr>
        <p:spPr>
          <a:xfrm>
            <a:off x="4172699" y="4734102"/>
            <a:ext cx="903011"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2" name="Oval 20">
            <a:extLst>
              <a:ext uri="{FF2B5EF4-FFF2-40B4-BE49-F238E27FC236}">
                <a16:creationId xmlns="" xmlns:a16="http://schemas.microsoft.com/office/drawing/2014/main" id="{80DEC651-0810-4FD4-A2CA-C54974433D45}"/>
              </a:ext>
            </a:extLst>
          </p:cNvPr>
          <p:cNvSpPr/>
          <p:nvPr userDrawn="1"/>
        </p:nvSpPr>
        <p:spPr>
          <a:xfrm>
            <a:off x="4172700" y="2944155"/>
            <a:ext cx="903011"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3" name="Oval 20">
            <a:extLst>
              <a:ext uri="{FF2B5EF4-FFF2-40B4-BE49-F238E27FC236}">
                <a16:creationId xmlns="" xmlns:a16="http://schemas.microsoft.com/office/drawing/2014/main" id="{4F0142AD-298C-4A60-9F24-035D4F3F07D0}"/>
              </a:ext>
            </a:extLst>
          </p:cNvPr>
          <p:cNvSpPr/>
          <p:nvPr userDrawn="1"/>
        </p:nvSpPr>
        <p:spPr>
          <a:xfrm>
            <a:off x="4137113" y="1186060"/>
            <a:ext cx="903011"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Rectangle 12">
            <a:extLst>
              <a:ext uri="{FF2B5EF4-FFF2-40B4-BE49-F238E27FC236}">
                <a16:creationId xmlns="" xmlns:a16="http://schemas.microsoft.com/office/drawing/2014/main" id="{9455EBB8-DB3C-45D2-B02F-0B36A58E555B}"/>
              </a:ext>
            </a:extLst>
          </p:cNvPr>
          <p:cNvSpPr/>
          <p:nvPr userDrawn="1"/>
        </p:nvSpPr>
        <p:spPr>
          <a:xfrm>
            <a:off x="1" y="0"/>
            <a:ext cx="3561974"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pic>
        <p:nvPicPr>
          <p:cNvPr id="14" name="Graphic 41">
            <a:extLst>
              <a:ext uri="{FF2B5EF4-FFF2-40B4-BE49-F238E27FC236}">
                <a16:creationId xmlns="" xmlns:a16="http://schemas.microsoft.com/office/drawing/2014/main" id="{39882BC4-7320-49FC-B1BE-AEB377EFC01A}"/>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t="7669"/>
          <a:stretch>
            <a:fillRect/>
          </a:stretch>
        </p:blipFill>
        <p:spPr>
          <a:xfrm rot="7221508" flipH="1" flipV="1">
            <a:off x="-969668" y="-447427"/>
            <a:ext cx="4694967" cy="3313930"/>
          </a:xfrm>
          <a:custGeom>
            <a:avLst/>
            <a:gdLst>
              <a:gd name="connsiteX0" fmla="*/ 0 w 6728158"/>
              <a:gd name="connsiteY0" fmla="*/ 6332069 h 6332069"/>
              <a:gd name="connsiteX1" fmla="*/ 6728158 w 6728158"/>
              <a:gd name="connsiteY1" fmla="*/ 6332069 h 6332069"/>
              <a:gd name="connsiteX2" fmla="*/ 6728158 w 6728158"/>
              <a:gd name="connsiteY2" fmla="*/ 5480387 h 6332069"/>
              <a:gd name="connsiteX3" fmla="*/ 3518172 w 6728158"/>
              <a:gd name="connsiteY3" fmla="*/ 0 h 6332069"/>
              <a:gd name="connsiteX4" fmla="*/ 0 w 6728158"/>
              <a:gd name="connsiteY4" fmla="*/ 2060673 h 6332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158" h="6332069">
                <a:moveTo>
                  <a:pt x="0" y="6332069"/>
                </a:moveTo>
                <a:lnTo>
                  <a:pt x="6728158" y="6332069"/>
                </a:lnTo>
                <a:lnTo>
                  <a:pt x="6728158" y="5480387"/>
                </a:lnTo>
                <a:lnTo>
                  <a:pt x="3518172" y="0"/>
                </a:lnTo>
                <a:lnTo>
                  <a:pt x="0" y="2060673"/>
                </a:lnTo>
                <a:close/>
              </a:path>
            </a:pathLst>
          </a:custGeom>
        </p:spPr>
      </p:pic>
      <p:sp>
        <p:nvSpPr>
          <p:cNvPr id="24" name="Text Placeholder 4">
            <a:extLst>
              <a:ext uri="{FF2B5EF4-FFF2-40B4-BE49-F238E27FC236}">
                <a16:creationId xmlns="" xmlns:a16="http://schemas.microsoft.com/office/drawing/2014/main" id="{B7C16A20-D927-494E-94A9-49AF2E1FA010}"/>
              </a:ext>
            </a:extLst>
          </p:cNvPr>
          <p:cNvSpPr>
            <a:spLocks noGrp="1"/>
          </p:cNvSpPr>
          <p:nvPr>
            <p:ph type="body" sz="quarter" idx="35" hasCustomPrompt="1"/>
          </p:nvPr>
        </p:nvSpPr>
        <p:spPr>
          <a:xfrm>
            <a:off x="4285410" y="1525460"/>
            <a:ext cx="647447"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5" name="Text Placeholder 4">
            <a:extLst>
              <a:ext uri="{FF2B5EF4-FFF2-40B4-BE49-F238E27FC236}">
                <a16:creationId xmlns="" xmlns:a16="http://schemas.microsoft.com/office/drawing/2014/main" id="{936BACCD-6FBF-486E-81CB-3462560DA2CE}"/>
              </a:ext>
            </a:extLst>
          </p:cNvPr>
          <p:cNvSpPr>
            <a:spLocks noGrp="1"/>
          </p:cNvSpPr>
          <p:nvPr>
            <p:ph type="body" sz="quarter" idx="36" hasCustomPrompt="1"/>
          </p:nvPr>
        </p:nvSpPr>
        <p:spPr>
          <a:xfrm>
            <a:off x="4285410" y="3284126"/>
            <a:ext cx="647447"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6" name="Text Placeholder 4">
            <a:extLst>
              <a:ext uri="{FF2B5EF4-FFF2-40B4-BE49-F238E27FC236}">
                <a16:creationId xmlns="" xmlns:a16="http://schemas.microsoft.com/office/drawing/2014/main" id="{48E9C506-31EA-4D04-B660-3B4DB0704112}"/>
              </a:ext>
            </a:extLst>
          </p:cNvPr>
          <p:cNvSpPr>
            <a:spLocks noGrp="1"/>
          </p:cNvSpPr>
          <p:nvPr>
            <p:ph type="body" sz="quarter" idx="37" hasCustomPrompt="1"/>
          </p:nvPr>
        </p:nvSpPr>
        <p:spPr>
          <a:xfrm>
            <a:off x="4285410" y="5061949"/>
            <a:ext cx="647447"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7" name="Text Placeholder 7">
            <a:extLst>
              <a:ext uri="{FF2B5EF4-FFF2-40B4-BE49-F238E27FC236}">
                <a16:creationId xmlns="" xmlns:a16="http://schemas.microsoft.com/office/drawing/2014/main" id="{9949BCD6-E419-4ED2-9061-402DD5FF2406}"/>
              </a:ext>
            </a:extLst>
          </p:cNvPr>
          <p:cNvSpPr>
            <a:spLocks noGrp="1"/>
          </p:cNvSpPr>
          <p:nvPr>
            <p:ph type="body" sz="quarter" idx="38" hasCustomPrompt="1"/>
          </p:nvPr>
        </p:nvSpPr>
        <p:spPr>
          <a:xfrm>
            <a:off x="320038" y="3367132"/>
            <a:ext cx="2753120" cy="2993216"/>
          </a:xfrm>
          <a:prstGeom prst="rect">
            <a:avLst/>
          </a:prstGeom>
        </p:spPr>
        <p:txBody>
          <a:bodyPr>
            <a:noAutofit/>
          </a:bodyPr>
          <a:lstStyle>
            <a:lvl1pPr>
              <a:lnSpc>
                <a:spcPts val="2200"/>
              </a:lnSpc>
              <a:defRPr sz="1800"/>
            </a:lvl1pPr>
            <a:lvl2pPr>
              <a:lnSpc>
                <a:spcPts val="1800"/>
              </a:lnSpc>
              <a:buClr>
                <a:schemeClr val="accent3"/>
              </a:buClr>
              <a:defRPr sz="1600"/>
            </a:lvl2pPr>
            <a:lvl3pPr>
              <a:lnSpc>
                <a:spcPts val="1600"/>
              </a:lnSpc>
              <a:buClr>
                <a:schemeClr val="accent3"/>
              </a:buClr>
              <a:defRPr sz="1400"/>
            </a:lvl3pPr>
            <a:lvl4pPr>
              <a:lnSpc>
                <a:spcPts val="1400"/>
              </a:lnSpc>
              <a:buClr>
                <a:schemeClr val="accent3"/>
              </a:buClr>
              <a:defRPr sz="12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5"/>
            <a:ext cx="1997757" cy="1584027"/>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6" name="Text Placeholder 4">
            <a:extLst>
              <a:ext uri="{FF2B5EF4-FFF2-40B4-BE49-F238E27FC236}">
                <a16:creationId xmlns="" xmlns:a16="http://schemas.microsoft.com/office/drawing/2014/main" id="{04C1CAD0-39C3-4CE2-A9E9-8CA99EFF5357}"/>
              </a:ext>
            </a:extLst>
          </p:cNvPr>
          <p:cNvSpPr>
            <a:spLocks noGrp="1"/>
          </p:cNvSpPr>
          <p:nvPr>
            <p:ph type="body" sz="quarter" idx="13" hasCustomPrompt="1"/>
          </p:nvPr>
        </p:nvSpPr>
        <p:spPr>
          <a:xfrm>
            <a:off x="5188417" y="825195"/>
            <a:ext cx="3649592"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5188417" y="1268416"/>
            <a:ext cx="3649592"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 xmlns:a16="http://schemas.microsoft.com/office/drawing/2014/main" id="{04C1CAD0-39C3-4CE2-A9E9-8CA99EFF5357}"/>
              </a:ext>
            </a:extLst>
          </p:cNvPr>
          <p:cNvSpPr>
            <a:spLocks noGrp="1"/>
          </p:cNvSpPr>
          <p:nvPr>
            <p:ph type="body" sz="quarter" idx="39" hasCustomPrompt="1"/>
          </p:nvPr>
        </p:nvSpPr>
        <p:spPr>
          <a:xfrm>
            <a:off x="5188417" y="2583865"/>
            <a:ext cx="3649592"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7">
            <a:extLst>
              <a:ext uri="{FF2B5EF4-FFF2-40B4-BE49-F238E27FC236}">
                <a16:creationId xmlns="" xmlns:a16="http://schemas.microsoft.com/office/drawing/2014/main" id="{9228FC83-C11D-47F2-8BDE-B10D125E5E87}"/>
              </a:ext>
            </a:extLst>
          </p:cNvPr>
          <p:cNvSpPr>
            <a:spLocks noGrp="1"/>
          </p:cNvSpPr>
          <p:nvPr>
            <p:ph type="body" sz="quarter" idx="40" hasCustomPrompt="1"/>
          </p:nvPr>
        </p:nvSpPr>
        <p:spPr>
          <a:xfrm>
            <a:off x="5188417" y="3027082"/>
            <a:ext cx="3649592"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5" name="Text Placeholder 4">
            <a:extLst>
              <a:ext uri="{FF2B5EF4-FFF2-40B4-BE49-F238E27FC236}">
                <a16:creationId xmlns="" xmlns:a16="http://schemas.microsoft.com/office/drawing/2014/main" id="{04C1CAD0-39C3-4CE2-A9E9-8CA99EFF5357}"/>
              </a:ext>
            </a:extLst>
          </p:cNvPr>
          <p:cNvSpPr>
            <a:spLocks noGrp="1"/>
          </p:cNvSpPr>
          <p:nvPr>
            <p:ph type="body" sz="quarter" idx="41" hasCustomPrompt="1"/>
          </p:nvPr>
        </p:nvSpPr>
        <p:spPr>
          <a:xfrm>
            <a:off x="5188417" y="4361687"/>
            <a:ext cx="3649592"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6" name="Text Placeholder 7">
            <a:extLst>
              <a:ext uri="{FF2B5EF4-FFF2-40B4-BE49-F238E27FC236}">
                <a16:creationId xmlns="" xmlns:a16="http://schemas.microsoft.com/office/drawing/2014/main" id="{9228FC83-C11D-47F2-8BDE-B10D125E5E87}"/>
              </a:ext>
            </a:extLst>
          </p:cNvPr>
          <p:cNvSpPr>
            <a:spLocks noGrp="1"/>
          </p:cNvSpPr>
          <p:nvPr>
            <p:ph type="body" sz="quarter" idx="42" hasCustomPrompt="1"/>
          </p:nvPr>
        </p:nvSpPr>
        <p:spPr>
          <a:xfrm>
            <a:off x="5188417" y="4804905"/>
            <a:ext cx="3649592"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7"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39" name="Rectangle 27">
            <a:hlinkClick r:id="rId4"/>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40" name="Retângulo 43">
            <a:extLst>
              <a:ext uri="{FF2B5EF4-FFF2-40B4-BE49-F238E27FC236}">
                <a16:creationId xmlns="" xmlns:a16="http://schemas.microsoft.com/office/drawing/2014/main" id="{834ADCB4-BFB1-450D-8F6D-64217F4CD92C}"/>
              </a:ext>
            </a:extLst>
          </p:cNvPr>
          <p:cNvSpPr/>
          <p:nvPr userDrawn="1"/>
        </p:nvSpPr>
        <p:spPr>
          <a:xfrm>
            <a:off x="717024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493729409"/>
      </p:ext>
    </p:extLst>
  </p:cSld>
  <p:clrMapOvr>
    <a:overrideClrMapping bg1="lt1" tx1="dk1" bg2="lt2" tx2="dk2" accent1="accent1" accent2="accent2" accent3="accent3" accent4="accent4" accent5="accent5" accent6="accent6" hlink="hlink" folHlink="folHlink"/>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ontact information">
    <p:spTree>
      <p:nvGrpSpPr>
        <p:cNvPr id="1" name=""/>
        <p:cNvGrpSpPr/>
        <p:nvPr/>
      </p:nvGrpSpPr>
      <p:grpSpPr>
        <a:xfrm>
          <a:off x="0" y="0"/>
          <a:ext cx="0" cy="0"/>
          <a:chOff x="0" y="0"/>
          <a:chExt cx="0" cy="0"/>
        </a:xfrm>
      </p:grpSpPr>
      <p:sp>
        <p:nvSpPr>
          <p:cNvPr id="18" name="Picture Placeholder 17">
            <a:extLst>
              <a:ext uri="{FF2B5EF4-FFF2-40B4-BE49-F238E27FC236}">
                <a16:creationId xmlns="" xmlns:a16="http://schemas.microsoft.com/office/drawing/2014/main" id="{EC1A94F9-DC7A-4538-8277-70A44CA10105}"/>
              </a:ext>
            </a:extLst>
          </p:cNvPr>
          <p:cNvSpPr>
            <a:spLocks noGrp="1"/>
          </p:cNvSpPr>
          <p:nvPr>
            <p:ph type="pic" sz="quarter" idx="10"/>
          </p:nvPr>
        </p:nvSpPr>
        <p:spPr>
          <a:xfrm>
            <a:off x="468088" y="1903415"/>
            <a:ext cx="1089422" cy="1671637"/>
          </a:xfrm>
          <a:prstGeom prst="rect">
            <a:avLst/>
          </a:prstGeom>
          <a:solidFill>
            <a:srgbClr val="D9D9D9"/>
          </a:solidFill>
        </p:spPr>
        <p:txBody>
          <a:bodyPr anchor="ctr"/>
          <a:lstStyle>
            <a:lvl1pPr algn="ctr">
              <a:defRPr/>
            </a:lvl1pPr>
          </a:lstStyle>
          <a:p>
            <a:r>
              <a:rPr lang="en-US" smtClean="0"/>
              <a:t>Click icon to add picture</a:t>
            </a:r>
            <a:endParaRPr lang="pt-PT"/>
          </a:p>
        </p:txBody>
      </p:sp>
      <p:sp>
        <p:nvSpPr>
          <p:cNvPr id="19" name="Picture Placeholder 17">
            <a:extLst>
              <a:ext uri="{FF2B5EF4-FFF2-40B4-BE49-F238E27FC236}">
                <a16:creationId xmlns="" xmlns:a16="http://schemas.microsoft.com/office/drawing/2014/main" id="{74E803A8-AB56-45EC-B2C1-515FBB73BB37}"/>
              </a:ext>
            </a:extLst>
          </p:cNvPr>
          <p:cNvSpPr>
            <a:spLocks noGrp="1"/>
          </p:cNvSpPr>
          <p:nvPr>
            <p:ph type="pic" sz="quarter" idx="11"/>
          </p:nvPr>
        </p:nvSpPr>
        <p:spPr>
          <a:xfrm>
            <a:off x="4841398" y="1903415"/>
            <a:ext cx="1089422" cy="1671637"/>
          </a:xfrm>
          <a:prstGeom prst="rect">
            <a:avLst/>
          </a:prstGeom>
          <a:solidFill>
            <a:srgbClr val="D9D9D9"/>
          </a:solidFill>
        </p:spPr>
        <p:txBody>
          <a:bodyPr anchor="ctr"/>
          <a:lstStyle>
            <a:lvl1pPr algn="ctr">
              <a:defRPr/>
            </a:lvl1pPr>
          </a:lstStyle>
          <a:p>
            <a:r>
              <a:rPr lang="en-US" smtClean="0"/>
              <a:t>Click icon to add picture</a:t>
            </a:r>
            <a:endParaRPr lang="pt-PT"/>
          </a:p>
        </p:txBody>
      </p:sp>
      <p:sp>
        <p:nvSpPr>
          <p:cNvPr id="20" name="Picture Placeholder 17">
            <a:extLst>
              <a:ext uri="{FF2B5EF4-FFF2-40B4-BE49-F238E27FC236}">
                <a16:creationId xmlns="" xmlns:a16="http://schemas.microsoft.com/office/drawing/2014/main" id="{9D1BE315-6BE9-4C05-9EDD-2BF1E943154E}"/>
              </a:ext>
            </a:extLst>
          </p:cNvPr>
          <p:cNvSpPr>
            <a:spLocks noGrp="1"/>
          </p:cNvSpPr>
          <p:nvPr>
            <p:ph type="pic" sz="quarter" idx="12"/>
          </p:nvPr>
        </p:nvSpPr>
        <p:spPr>
          <a:xfrm>
            <a:off x="468088" y="4379460"/>
            <a:ext cx="1089422" cy="1671637"/>
          </a:xfrm>
          <a:prstGeom prst="rect">
            <a:avLst/>
          </a:prstGeom>
          <a:solidFill>
            <a:srgbClr val="D9D9D9"/>
          </a:solidFill>
        </p:spPr>
        <p:txBody>
          <a:bodyPr anchor="ctr"/>
          <a:lstStyle>
            <a:lvl1pPr algn="ctr">
              <a:defRPr/>
            </a:lvl1pPr>
          </a:lstStyle>
          <a:p>
            <a:r>
              <a:rPr lang="en-US" smtClean="0"/>
              <a:t>Click icon to add picture</a:t>
            </a:r>
            <a:endParaRPr lang="pt-PT"/>
          </a:p>
        </p:txBody>
      </p:sp>
      <p:sp>
        <p:nvSpPr>
          <p:cNvPr id="21" name="Picture Placeholder 17">
            <a:extLst>
              <a:ext uri="{FF2B5EF4-FFF2-40B4-BE49-F238E27FC236}">
                <a16:creationId xmlns="" xmlns:a16="http://schemas.microsoft.com/office/drawing/2014/main" id="{1281E9B6-7C84-4FF5-B198-C8FC0C8924EE}"/>
              </a:ext>
            </a:extLst>
          </p:cNvPr>
          <p:cNvSpPr>
            <a:spLocks noGrp="1"/>
          </p:cNvSpPr>
          <p:nvPr>
            <p:ph type="pic" sz="quarter" idx="13"/>
          </p:nvPr>
        </p:nvSpPr>
        <p:spPr>
          <a:xfrm>
            <a:off x="4841398" y="4379460"/>
            <a:ext cx="1089422" cy="1671637"/>
          </a:xfrm>
          <a:prstGeom prst="rect">
            <a:avLst/>
          </a:prstGeom>
          <a:solidFill>
            <a:srgbClr val="D9D9D9"/>
          </a:solidFill>
        </p:spPr>
        <p:txBody>
          <a:bodyPr anchor="ctr"/>
          <a:lstStyle>
            <a:lvl1pPr algn="ctr">
              <a:defRPr/>
            </a:lvl1pPr>
          </a:lstStyle>
          <a:p>
            <a:r>
              <a:rPr lang="en-US" smtClean="0"/>
              <a:t>Click icon to add picture</a:t>
            </a:r>
            <a:endParaRPr lang="pt-PT"/>
          </a:p>
        </p:txBody>
      </p:sp>
      <p:sp>
        <p:nvSpPr>
          <p:cNvPr id="11"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1655677" y="1903415"/>
            <a:ext cx="2807978"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4" name="Text Placeholder 7">
            <a:extLst>
              <a:ext uri="{FF2B5EF4-FFF2-40B4-BE49-F238E27FC236}">
                <a16:creationId xmlns="" xmlns:a16="http://schemas.microsoft.com/office/drawing/2014/main" id="{9228FC83-C11D-47F2-8BDE-B10D125E5E87}"/>
              </a:ext>
            </a:extLst>
          </p:cNvPr>
          <p:cNvSpPr>
            <a:spLocks noGrp="1"/>
          </p:cNvSpPr>
          <p:nvPr>
            <p:ph type="body" sz="quarter" idx="33" hasCustomPrompt="1"/>
          </p:nvPr>
        </p:nvSpPr>
        <p:spPr>
          <a:xfrm>
            <a:off x="6030034" y="1903415"/>
            <a:ext cx="2807978"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7" name="Text Placeholder 7">
            <a:extLst>
              <a:ext uri="{FF2B5EF4-FFF2-40B4-BE49-F238E27FC236}">
                <a16:creationId xmlns="" xmlns:a16="http://schemas.microsoft.com/office/drawing/2014/main" id="{9228FC83-C11D-47F2-8BDE-B10D125E5E87}"/>
              </a:ext>
            </a:extLst>
          </p:cNvPr>
          <p:cNvSpPr>
            <a:spLocks noGrp="1"/>
          </p:cNvSpPr>
          <p:nvPr>
            <p:ph type="body" sz="quarter" idx="34" hasCustomPrompt="1"/>
          </p:nvPr>
        </p:nvSpPr>
        <p:spPr>
          <a:xfrm>
            <a:off x="1655677" y="4379460"/>
            <a:ext cx="2807978"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8"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6030034" y="4379460"/>
            <a:ext cx="2807978"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7973977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ab">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7" y="1494766"/>
            <a:ext cx="6559484"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18434"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858000" y="1828800"/>
            <a:ext cx="2286000" cy="16039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570813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ontact details">
    <p:spTree>
      <p:nvGrpSpPr>
        <p:cNvPr id="1" name=""/>
        <p:cNvGrpSpPr/>
        <p:nvPr/>
      </p:nvGrpSpPr>
      <p:grpSpPr>
        <a:xfrm>
          <a:off x="0" y="0"/>
          <a:ext cx="0" cy="0"/>
          <a:chOff x="0" y="0"/>
          <a:chExt cx="0" cy="0"/>
        </a:xfrm>
      </p:grpSpPr>
      <p:sp>
        <p:nvSpPr>
          <p:cNvPr id="15" name="Text Placeholder 4">
            <a:extLst>
              <a:ext uri="{FF2B5EF4-FFF2-40B4-BE49-F238E27FC236}">
                <a16:creationId xmlns="" xmlns:a16="http://schemas.microsoft.com/office/drawing/2014/main" id="{38EB8B05-1295-4FBE-8D2F-3BFEB534AE51}"/>
              </a:ext>
            </a:extLst>
          </p:cNvPr>
          <p:cNvSpPr>
            <a:spLocks noGrp="1"/>
          </p:cNvSpPr>
          <p:nvPr>
            <p:ph type="body" sz="quarter" idx="29"/>
          </p:nvPr>
        </p:nvSpPr>
        <p:spPr>
          <a:xfrm>
            <a:off x="4978587" y="662163"/>
            <a:ext cx="3662752"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smtClean="0"/>
              <a:t>Click to edit Master text styles</a:t>
            </a:r>
          </a:p>
        </p:txBody>
      </p:sp>
      <p:sp>
        <p:nvSpPr>
          <p:cNvPr id="16" name="Text Placeholder 4">
            <a:extLst>
              <a:ext uri="{FF2B5EF4-FFF2-40B4-BE49-F238E27FC236}">
                <a16:creationId xmlns="" xmlns:a16="http://schemas.microsoft.com/office/drawing/2014/main" id="{89F369BB-997D-4351-8E94-506F593BC826}"/>
              </a:ext>
            </a:extLst>
          </p:cNvPr>
          <p:cNvSpPr>
            <a:spLocks noGrp="1"/>
          </p:cNvSpPr>
          <p:nvPr>
            <p:ph type="body" sz="quarter" idx="30"/>
          </p:nvPr>
        </p:nvSpPr>
        <p:spPr>
          <a:xfrm>
            <a:off x="4978587" y="4374304"/>
            <a:ext cx="3662752"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smtClean="0"/>
              <a:t>Click to edit Master text styles</a:t>
            </a:r>
          </a:p>
        </p:txBody>
      </p:sp>
      <p:sp>
        <p:nvSpPr>
          <p:cNvPr id="17" name="Text Placeholder 7">
            <a:extLst>
              <a:ext uri="{FF2B5EF4-FFF2-40B4-BE49-F238E27FC236}">
                <a16:creationId xmlns="" xmlns:a16="http://schemas.microsoft.com/office/drawing/2014/main" id="{1DC896E0-16D3-438F-B293-ED80E1183A74}"/>
              </a:ext>
            </a:extLst>
          </p:cNvPr>
          <p:cNvSpPr>
            <a:spLocks noGrp="1"/>
          </p:cNvSpPr>
          <p:nvPr>
            <p:ph type="body" sz="quarter" idx="31"/>
          </p:nvPr>
        </p:nvSpPr>
        <p:spPr>
          <a:xfrm>
            <a:off x="4978588" y="4810706"/>
            <a:ext cx="3662753" cy="1717101"/>
          </a:xfrm>
          <a:prstGeom prst="rect">
            <a:avLst/>
          </a:prstGeom>
        </p:spPr>
        <p:txBody>
          <a:bodyPr>
            <a:noAutofit/>
          </a:bodyPr>
          <a:lstStyle>
            <a:lvl1pPr>
              <a:lnSpc>
                <a:spcPts val="1600"/>
              </a:lnSpc>
              <a:defRPr sz="1400"/>
            </a:lvl1pPr>
            <a:lvl2pPr marL="173038" indent="-168275">
              <a:lnSpc>
                <a:spcPts val="1400"/>
              </a:lnSpc>
              <a:defRPr sz="1200"/>
            </a:lvl2pPr>
            <a:lvl3pPr marL="347663" indent="-174625">
              <a:lnSpc>
                <a:spcPts val="1200"/>
              </a:lnSpc>
              <a:defRPr sz="1100"/>
            </a:lvl3pPr>
            <a:lvl4pPr marL="404813" indent="-115888">
              <a:lnSpc>
                <a:spcPts val="1100"/>
              </a:lnSpc>
              <a:defRPr sz="1000"/>
            </a:lvl4pPr>
            <a:lvl5pPr>
              <a:lnSpc>
                <a:spcPct val="100000"/>
              </a:lnSpc>
              <a:defRPr sz="1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8" name="Text Placeholder 7">
            <a:extLst>
              <a:ext uri="{FF2B5EF4-FFF2-40B4-BE49-F238E27FC236}">
                <a16:creationId xmlns="" xmlns:a16="http://schemas.microsoft.com/office/drawing/2014/main" id="{766AF42E-C565-4CFD-A0C6-69ADC5ED724D}"/>
              </a:ext>
            </a:extLst>
          </p:cNvPr>
          <p:cNvSpPr>
            <a:spLocks noGrp="1"/>
          </p:cNvSpPr>
          <p:nvPr>
            <p:ph type="body" sz="quarter" idx="32"/>
          </p:nvPr>
        </p:nvSpPr>
        <p:spPr>
          <a:xfrm>
            <a:off x="4978585" y="1265729"/>
            <a:ext cx="1486236"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smtClean="0"/>
              <a:t>Click to edit Master text styles</a:t>
            </a:r>
          </a:p>
        </p:txBody>
      </p:sp>
      <p:sp>
        <p:nvSpPr>
          <p:cNvPr id="19" name="Text Placeholder 7">
            <a:extLst>
              <a:ext uri="{FF2B5EF4-FFF2-40B4-BE49-F238E27FC236}">
                <a16:creationId xmlns="" xmlns:a16="http://schemas.microsoft.com/office/drawing/2014/main" id="{FEEE7B4B-7781-4178-8912-CB53DC7910B1}"/>
              </a:ext>
            </a:extLst>
          </p:cNvPr>
          <p:cNvSpPr>
            <a:spLocks noGrp="1"/>
          </p:cNvSpPr>
          <p:nvPr>
            <p:ph type="body" sz="quarter" idx="33"/>
          </p:nvPr>
        </p:nvSpPr>
        <p:spPr>
          <a:xfrm>
            <a:off x="7104822" y="1265729"/>
            <a:ext cx="1486236"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smtClean="0"/>
              <a:t>Click to edit Master text styles</a:t>
            </a:r>
          </a:p>
        </p:txBody>
      </p:sp>
      <p:sp>
        <p:nvSpPr>
          <p:cNvPr id="20" name="Text Placeholder 7">
            <a:extLst>
              <a:ext uri="{FF2B5EF4-FFF2-40B4-BE49-F238E27FC236}">
                <a16:creationId xmlns="" xmlns:a16="http://schemas.microsoft.com/office/drawing/2014/main" id="{65D71B9F-4F61-41D4-A7CC-FD63E71DC5A6}"/>
              </a:ext>
            </a:extLst>
          </p:cNvPr>
          <p:cNvSpPr>
            <a:spLocks noGrp="1"/>
          </p:cNvSpPr>
          <p:nvPr>
            <p:ph type="body" sz="quarter" idx="34"/>
          </p:nvPr>
        </p:nvSpPr>
        <p:spPr>
          <a:xfrm>
            <a:off x="4978585" y="2455551"/>
            <a:ext cx="1486236"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smtClean="0"/>
              <a:t>Click to edit Master text styles</a:t>
            </a:r>
          </a:p>
        </p:txBody>
      </p:sp>
      <p:sp>
        <p:nvSpPr>
          <p:cNvPr id="21" name="Text Placeholder 7">
            <a:extLst>
              <a:ext uri="{FF2B5EF4-FFF2-40B4-BE49-F238E27FC236}">
                <a16:creationId xmlns="" xmlns:a16="http://schemas.microsoft.com/office/drawing/2014/main" id="{1BD170B4-C089-4F45-8016-02293706DE36}"/>
              </a:ext>
            </a:extLst>
          </p:cNvPr>
          <p:cNvSpPr>
            <a:spLocks noGrp="1"/>
          </p:cNvSpPr>
          <p:nvPr>
            <p:ph type="body" sz="quarter" idx="35"/>
          </p:nvPr>
        </p:nvSpPr>
        <p:spPr>
          <a:xfrm>
            <a:off x="7104822" y="2455551"/>
            <a:ext cx="1486236"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smtClean="0"/>
              <a:t>Click to edit Master text styles</a:t>
            </a:r>
          </a:p>
        </p:txBody>
      </p:sp>
      <p:sp>
        <p:nvSpPr>
          <p:cNvPr id="22" name="Freeform: Shape 21">
            <a:extLst>
              <a:ext uri="{FF2B5EF4-FFF2-40B4-BE49-F238E27FC236}">
                <a16:creationId xmlns="" xmlns:a16="http://schemas.microsoft.com/office/drawing/2014/main" id="{E1D38B64-120F-4B33-BFE3-9536C55688C0}"/>
              </a:ext>
            </a:extLst>
          </p:cNvPr>
          <p:cNvSpPr>
            <a:spLocks/>
          </p:cNvSpPr>
          <p:nvPr userDrawn="1"/>
        </p:nvSpPr>
        <p:spPr bwMode="auto">
          <a:xfrm>
            <a:off x="0" y="0"/>
            <a:ext cx="4735698" cy="6858000"/>
          </a:xfrm>
          <a:custGeom>
            <a:avLst/>
            <a:gdLst>
              <a:gd name="connsiteX0" fmla="*/ 0 w 6314264"/>
              <a:gd name="connsiteY0" fmla="*/ 0 h 6850062"/>
              <a:gd name="connsiteX1" fmla="*/ 2371778 w 6314264"/>
              <a:gd name="connsiteY1" fmla="*/ 0 h 6850062"/>
              <a:gd name="connsiteX2" fmla="*/ 5821131 w 6314264"/>
              <a:gd name="connsiteY2" fmla="*/ 4462172 h 6850062"/>
              <a:gd name="connsiteX3" fmla="*/ 5967979 w 6314264"/>
              <a:gd name="connsiteY3" fmla="*/ 6737018 h 6850062"/>
              <a:gd name="connsiteX4" fmla="*/ 5901053 w 6314264"/>
              <a:gd name="connsiteY4" fmla="*/ 6850062 h 6850062"/>
              <a:gd name="connsiteX5" fmla="*/ 0 w 6314264"/>
              <a:gd name="connsiteY5" fmla="*/ 6850062 h 6850062"/>
              <a:gd name="connsiteX6" fmla="*/ 0 w 6314264"/>
              <a:gd name="connsiteY6" fmla="*/ 6791481 h 6850062"/>
              <a:gd name="connsiteX7" fmla="*/ 0 w 6314264"/>
              <a:gd name="connsiteY7" fmla="*/ 0 h 685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4264" h="6850062">
                <a:moveTo>
                  <a:pt x="0" y="0"/>
                </a:moveTo>
                <a:cubicBezTo>
                  <a:pt x="0" y="0"/>
                  <a:pt x="0" y="0"/>
                  <a:pt x="2371778" y="0"/>
                </a:cubicBezTo>
                <a:cubicBezTo>
                  <a:pt x="2402328" y="4520519"/>
                  <a:pt x="6334924" y="5918074"/>
                  <a:pt x="5821131" y="4462172"/>
                </a:cubicBezTo>
                <a:cubicBezTo>
                  <a:pt x="6272436" y="4633046"/>
                  <a:pt x="6588349" y="5598554"/>
                  <a:pt x="5967979" y="6737018"/>
                </a:cubicBezTo>
                <a:lnTo>
                  <a:pt x="5901053" y="6850062"/>
                </a:lnTo>
                <a:lnTo>
                  <a:pt x="0" y="6850062"/>
                </a:lnTo>
                <a:lnTo>
                  <a:pt x="0" y="6791481"/>
                </a:lnTo>
                <a:cubicBezTo>
                  <a:pt x="0" y="5305461"/>
                  <a:pt x="0" y="3143977"/>
                  <a:pt x="0" y="0"/>
                </a:cubicBezTo>
                <a:close/>
              </a:path>
            </a:pathLst>
          </a:custGeom>
          <a:solidFill>
            <a:srgbClr val="2C00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pt-PT"/>
          </a:p>
        </p:txBody>
      </p:sp>
      <p:sp>
        <p:nvSpPr>
          <p:cNvPr id="23" name="Freeform 26">
            <a:extLst>
              <a:ext uri="{FF2B5EF4-FFF2-40B4-BE49-F238E27FC236}">
                <a16:creationId xmlns="" xmlns:a16="http://schemas.microsoft.com/office/drawing/2014/main" id="{B017E329-98D6-4441-B449-FBAD88FAA377}"/>
              </a:ext>
            </a:extLst>
          </p:cNvPr>
          <p:cNvSpPr>
            <a:spLocks/>
          </p:cNvSpPr>
          <p:nvPr userDrawn="1"/>
        </p:nvSpPr>
        <p:spPr bwMode="auto">
          <a:xfrm>
            <a:off x="4266307" y="4703089"/>
            <a:ext cx="310754" cy="339383"/>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9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
        <p:nvSpPr>
          <p:cNvPr id="24" name="Freeform 27">
            <a:extLst>
              <a:ext uri="{FF2B5EF4-FFF2-40B4-BE49-F238E27FC236}">
                <a16:creationId xmlns="" xmlns:a16="http://schemas.microsoft.com/office/drawing/2014/main" id="{8015E310-A729-4C80-936F-71D663EE6DA7}"/>
              </a:ext>
            </a:extLst>
          </p:cNvPr>
          <p:cNvSpPr>
            <a:spLocks/>
          </p:cNvSpPr>
          <p:nvPr userDrawn="1"/>
        </p:nvSpPr>
        <p:spPr bwMode="auto">
          <a:xfrm>
            <a:off x="4103904" y="4458435"/>
            <a:ext cx="473158" cy="536142"/>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
        <p:nvSpPr>
          <p:cNvPr id="25" name="Text Placeholder 7">
            <a:extLst>
              <a:ext uri="{FF2B5EF4-FFF2-40B4-BE49-F238E27FC236}">
                <a16:creationId xmlns="" xmlns:a16="http://schemas.microsoft.com/office/drawing/2014/main" id="{BBB56F29-6918-4BD4-9377-61503A926466}"/>
              </a:ext>
            </a:extLst>
          </p:cNvPr>
          <p:cNvSpPr>
            <a:spLocks noGrp="1"/>
          </p:cNvSpPr>
          <p:nvPr>
            <p:ph type="body" sz="quarter" idx="36"/>
          </p:nvPr>
        </p:nvSpPr>
        <p:spPr>
          <a:xfrm>
            <a:off x="309522" y="4869077"/>
            <a:ext cx="2508065" cy="1088820"/>
          </a:xfrm>
          <a:prstGeom prst="rect">
            <a:avLst/>
          </a:prstGeom>
        </p:spPr>
        <p:txBody>
          <a:bodyPr anchor="b">
            <a:noAutofit/>
          </a:bodyPr>
          <a:lstStyle>
            <a:lvl1pPr>
              <a:lnSpc>
                <a:spcPts val="1600"/>
              </a:lnSpc>
              <a:spcAft>
                <a:spcPts val="0"/>
              </a:spcAft>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smtClean="0"/>
              <a:t>Click to edit Master text styles</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26"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27"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70698422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ext with Shapes - Layout4">
    <p:bg>
      <p:bgRef idx="1001">
        <a:schemeClr val="bg1"/>
      </p:bgRef>
    </p:bg>
    <p:spTree>
      <p:nvGrpSpPr>
        <p:cNvPr id="1" name=""/>
        <p:cNvGrpSpPr/>
        <p:nvPr/>
      </p:nvGrpSpPr>
      <p:grpSpPr>
        <a:xfrm>
          <a:off x="0" y="0"/>
          <a:ext cx="0" cy="0"/>
          <a:chOff x="0" y="0"/>
          <a:chExt cx="0" cy="0"/>
        </a:xfrm>
      </p:grpSpPr>
      <p:pic>
        <p:nvPicPr>
          <p:cNvPr id="16" name="Graphic 15">
            <a:extLst>
              <a:ext uri="{FF2B5EF4-FFF2-40B4-BE49-F238E27FC236}">
                <a16:creationId xmlns="" xmlns:a16="http://schemas.microsoft.com/office/drawing/2014/main" id="{9816AFFC-77B8-4D07-A4F8-5D71746F909B}"/>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t="9060"/>
          <a:stretch/>
        </p:blipFill>
        <p:spPr>
          <a:xfrm flipH="1">
            <a:off x="0" y="0"/>
            <a:ext cx="5046119" cy="6236668"/>
          </a:xfrm>
          <a:prstGeom prst="rect">
            <a:avLst/>
          </a:prstGeom>
        </p:spPr>
      </p:pic>
      <p:sp>
        <p:nvSpPr>
          <p:cNvPr id="19" name="Text Placeholder 7">
            <a:extLst>
              <a:ext uri="{FF2B5EF4-FFF2-40B4-BE49-F238E27FC236}">
                <a16:creationId xmlns="" xmlns:a16="http://schemas.microsoft.com/office/drawing/2014/main" id="{F44B07A7-FBF2-491D-B0F6-7A5448F53F32}"/>
              </a:ext>
            </a:extLst>
          </p:cNvPr>
          <p:cNvSpPr>
            <a:spLocks noGrp="1"/>
          </p:cNvSpPr>
          <p:nvPr>
            <p:ph type="body" sz="quarter" idx="35" hasCustomPrompt="1"/>
          </p:nvPr>
        </p:nvSpPr>
        <p:spPr>
          <a:xfrm>
            <a:off x="305992" y="2439343"/>
            <a:ext cx="3705134" cy="1008112"/>
          </a:xfrm>
          <a:prstGeom prst="rect">
            <a:avLst/>
          </a:prstGeom>
        </p:spPr>
        <p:txBody>
          <a:bodyPr anchor="t">
            <a:noAutofit/>
          </a:bodyPr>
          <a:lstStyle>
            <a:lvl1pPr algn="l">
              <a:lnSpc>
                <a:spcPts val="1800"/>
              </a:lnSpc>
              <a:spcAft>
                <a:spcPts val="600"/>
              </a:spcAft>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0" name="Text Placeholder 7">
            <a:extLst>
              <a:ext uri="{FF2B5EF4-FFF2-40B4-BE49-F238E27FC236}">
                <a16:creationId xmlns="" xmlns:a16="http://schemas.microsoft.com/office/drawing/2014/main" id="{6956FD36-565A-4468-BCC4-CB7785266950}"/>
              </a:ext>
            </a:extLst>
          </p:cNvPr>
          <p:cNvSpPr>
            <a:spLocks noGrp="1"/>
          </p:cNvSpPr>
          <p:nvPr>
            <p:ph type="body" sz="quarter" idx="36" hasCustomPrompt="1"/>
          </p:nvPr>
        </p:nvSpPr>
        <p:spPr>
          <a:xfrm>
            <a:off x="5922150" y="1404921"/>
            <a:ext cx="2915860"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1" name="Text Placeholder 7">
            <a:extLst>
              <a:ext uri="{FF2B5EF4-FFF2-40B4-BE49-F238E27FC236}">
                <a16:creationId xmlns="" xmlns:a16="http://schemas.microsoft.com/office/drawing/2014/main" id="{16278310-82AA-4E47-A510-E54DC245FB2B}"/>
              </a:ext>
            </a:extLst>
          </p:cNvPr>
          <p:cNvSpPr>
            <a:spLocks noGrp="1"/>
          </p:cNvSpPr>
          <p:nvPr>
            <p:ph type="body" sz="quarter" idx="37" hasCustomPrompt="1"/>
          </p:nvPr>
        </p:nvSpPr>
        <p:spPr>
          <a:xfrm>
            <a:off x="5922150" y="5918247"/>
            <a:ext cx="2915860"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2" name="Text Placeholder 7">
            <a:extLst>
              <a:ext uri="{FF2B5EF4-FFF2-40B4-BE49-F238E27FC236}">
                <a16:creationId xmlns="" xmlns:a16="http://schemas.microsoft.com/office/drawing/2014/main" id="{ABF327CC-2917-45F5-82B2-75A9F742E63A}"/>
              </a:ext>
            </a:extLst>
          </p:cNvPr>
          <p:cNvSpPr>
            <a:spLocks noGrp="1"/>
          </p:cNvSpPr>
          <p:nvPr>
            <p:ph type="body" sz="quarter" idx="38" hasCustomPrompt="1"/>
          </p:nvPr>
        </p:nvSpPr>
        <p:spPr>
          <a:xfrm>
            <a:off x="5922150" y="5015581"/>
            <a:ext cx="2915860"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3" name="Text Placeholder 7">
            <a:extLst>
              <a:ext uri="{FF2B5EF4-FFF2-40B4-BE49-F238E27FC236}">
                <a16:creationId xmlns="" xmlns:a16="http://schemas.microsoft.com/office/drawing/2014/main" id="{169195DA-4761-45A5-B68F-E20845F04F0C}"/>
              </a:ext>
            </a:extLst>
          </p:cNvPr>
          <p:cNvSpPr>
            <a:spLocks noGrp="1"/>
          </p:cNvSpPr>
          <p:nvPr>
            <p:ph type="body" sz="quarter" idx="39" hasCustomPrompt="1"/>
          </p:nvPr>
        </p:nvSpPr>
        <p:spPr>
          <a:xfrm>
            <a:off x="5922150" y="4112916"/>
            <a:ext cx="2915860"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4" name="Text Placeholder 7">
            <a:extLst>
              <a:ext uri="{FF2B5EF4-FFF2-40B4-BE49-F238E27FC236}">
                <a16:creationId xmlns="" xmlns:a16="http://schemas.microsoft.com/office/drawing/2014/main" id="{343313FC-7C2A-4C39-A322-E5328A14AED9}"/>
              </a:ext>
            </a:extLst>
          </p:cNvPr>
          <p:cNvSpPr>
            <a:spLocks noGrp="1"/>
          </p:cNvSpPr>
          <p:nvPr>
            <p:ph type="body" sz="quarter" idx="40" hasCustomPrompt="1"/>
          </p:nvPr>
        </p:nvSpPr>
        <p:spPr>
          <a:xfrm>
            <a:off x="5922150" y="3210251"/>
            <a:ext cx="2915860"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5" name="Text Placeholder 7">
            <a:extLst>
              <a:ext uri="{FF2B5EF4-FFF2-40B4-BE49-F238E27FC236}">
                <a16:creationId xmlns="" xmlns:a16="http://schemas.microsoft.com/office/drawing/2014/main" id="{C9E896F1-84B5-4E7A-BD88-FFAFED8559EB}"/>
              </a:ext>
            </a:extLst>
          </p:cNvPr>
          <p:cNvSpPr>
            <a:spLocks noGrp="1"/>
          </p:cNvSpPr>
          <p:nvPr>
            <p:ph type="body" sz="quarter" idx="41" hasCustomPrompt="1"/>
          </p:nvPr>
        </p:nvSpPr>
        <p:spPr>
          <a:xfrm>
            <a:off x="5922150" y="2307586"/>
            <a:ext cx="2915860"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1"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2" y="1447298"/>
            <a:ext cx="4103991" cy="863600"/>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2"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4"/>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606356751"/>
      </p:ext>
    </p:extLst>
  </p:cSld>
  <p:clrMapOvr>
    <a:overrideClrMapping bg1="lt1" tx1="dk1" bg2="lt2" tx2="dk2" accent1="accent1" accent2="accent2" accent3="accent3" accent4="accent4" accent5="accent5" accent6="accent6" hlink="hlink" folHlink="folHlink"/>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3-columns with signature circle">
    <p:bg>
      <p:bgRef idx="1001">
        <a:schemeClr val="bg1"/>
      </p:bgRef>
    </p:bg>
    <p:spTree>
      <p:nvGrpSpPr>
        <p:cNvPr id="1" name=""/>
        <p:cNvGrpSpPr/>
        <p:nvPr/>
      </p:nvGrpSpPr>
      <p:grpSpPr>
        <a:xfrm>
          <a:off x="0" y="0"/>
          <a:ext cx="0" cy="0"/>
          <a:chOff x="0" y="0"/>
          <a:chExt cx="0" cy="0"/>
        </a:xfrm>
      </p:grpSpPr>
      <p:sp>
        <p:nvSpPr>
          <p:cNvPr id="15" name="Rectangle 14">
            <a:extLst>
              <a:ext uri="{FF2B5EF4-FFF2-40B4-BE49-F238E27FC236}">
                <a16:creationId xmlns="" xmlns:a16="http://schemas.microsoft.com/office/drawing/2014/main" id="{46919663-CB01-46C8-8B1A-7D7C5FFB79D0}"/>
              </a:ext>
            </a:extLst>
          </p:cNvPr>
          <p:cNvSpPr/>
          <p:nvPr userDrawn="1"/>
        </p:nvSpPr>
        <p:spPr>
          <a:xfrm>
            <a:off x="748580" y="2708997"/>
            <a:ext cx="226314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Rectangle 15">
            <a:extLst>
              <a:ext uri="{FF2B5EF4-FFF2-40B4-BE49-F238E27FC236}">
                <a16:creationId xmlns="" xmlns:a16="http://schemas.microsoft.com/office/drawing/2014/main" id="{07A11129-008D-4898-86B9-B6C83562FA3A}"/>
              </a:ext>
            </a:extLst>
          </p:cNvPr>
          <p:cNvSpPr/>
          <p:nvPr userDrawn="1"/>
        </p:nvSpPr>
        <p:spPr>
          <a:xfrm>
            <a:off x="3450950" y="2744281"/>
            <a:ext cx="226314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7" name="Rectangle 16">
            <a:extLst>
              <a:ext uri="{FF2B5EF4-FFF2-40B4-BE49-F238E27FC236}">
                <a16:creationId xmlns="" xmlns:a16="http://schemas.microsoft.com/office/drawing/2014/main" id="{92D1F7AF-5F53-4627-A1CF-B58FCC387FCC}"/>
              </a:ext>
            </a:extLst>
          </p:cNvPr>
          <p:cNvSpPr/>
          <p:nvPr userDrawn="1"/>
        </p:nvSpPr>
        <p:spPr>
          <a:xfrm>
            <a:off x="6153319" y="2744281"/>
            <a:ext cx="226314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2" name="Oval 20">
            <a:extLst>
              <a:ext uri="{FF2B5EF4-FFF2-40B4-BE49-F238E27FC236}">
                <a16:creationId xmlns="" xmlns:a16="http://schemas.microsoft.com/office/drawing/2014/main" id="{C5DBDB28-88AB-4F14-9F73-9D7C1E6EE4B1}"/>
              </a:ext>
            </a:extLst>
          </p:cNvPr>
          <p:cNvSpPr/>
          <p:nvPr userDrawn="1"/>
        </p:nvSpPr>
        <p:spPr>
          <a:xfrm>
            <a:off x="6506129" y="1772818"/>
            <a:ext cx="1557527"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Oval 20">
            <a:extLst>
              <a:ext uri="{FF2B5EF4-FFF2-40B4-BE49-F238E27FC236}">
                <a16:creationId xmlns="" xmlns:a16="http://schemas.microsoft.com/office/drawing/2014/main" id="{2F532516-8DF9-44A4-935A-3131E96D437E}"/>
              </a:ext>
            </a:extLst>
          </p:cNvPr>
          <p:cNvSpPr/>
          <p:nvPr userDrawn="1"/>
        </p:nvSpPr>
        <p:spPr>
          <a:xfrm>
            <a:off x="3803757" y="1772818"/>
            <a:ext cx="1557527"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Oval 20">
            <a:extLst>
              <a:ext uri="{FF2B5EF4-FFF2-40B4-BE49-F238E27FC236}">
                <a16:creationId xmlns="" xmlns:a16="http://schemas.microsoft.com/office/drawing/2014/main" id="{41ACABC2-6590-4E4B-9507-376785C34C7E}"/>
              </a:ext>
            </a:extLst>
          </p:cNvPr>
          <p:cNvSpPr/>
          <p:nvPr userDrawn="1"/>
        </p:nvSpPr>
        <p:spPr>
          <a:xfrm>
            <a:off x="1101390" y="1772818"/>
            <a:ext cx="1557527"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2800" b="1"/>
          </a:p>
        </p:txBody>
      </p:sp>
      <p:sp>
        <p:nvSpPr>
          <p:cNvPr id="27" name="Text Placeholder 26">
            <a:extLst>
              <a:ext uri="{FF2B5EF4-FFF2-40B4-BE49-F238E27FC236}">
                <a16:creationId xmlns="" xmlns:a16="http://schemas.microsoft.com/office/drawing/2014/main" id="{EE342E13-99A8-4C50-9113-E5C3E8EF275E}"/>
              </a:ext>
            </a:extLst>
          </p:cNvPr>
          <p:cNvSpPr>
            <a:spLocks noGrp="1"/>
          </p:cNvSpPr>
          <p:nvPr>
            <p:ph type="body" sz="quarter" idx="10" hasCustomPrompt="1"/>
          </p:nvPr>
        </p:nvSpPr>
        <p:spPr>
          <a:xfrm>
            <a:off x="1259239" y="2492382"/>
            <a:ext cx="124182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8" name="Text Placeholder 26">
            <a:extLst>
              <a:ext uri="{FF2B5EF4-FFF2-40B4-BE49-F238E27FC236}">
                <a16:creationId xmlns="" xmlns:a16="http://schemas.microsoft.com/office/drawing/2014/main" id="{28BE06D5-C195-451B-AC35-95E3C649BB59}"/>
              </a:ext>
            </a:extLst>
          </p:cNvPr>
          <p:cNvSpPr>
            <a:spLocks noGrp="1"/>
          </p:cNvSpPr>
          <p:nvPr>
            <p:ph type="body" sz="quarter" idx="11" hasCustomPrompt="1"/>
          </p:nvPr>
        </p:nvSpPr>
        <p:spPr>
          <a:xfrm>
            <a:off x="3961609" y="2492903"/>
            <a:ext cx="124182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9" name="Text Placeholder 26">
            <a:extLst>
              <a:ext uri="{FF2B5EF4-FFF2-40B4-BE49-F238E27FC236}">
                <a16:creationId xmlns="" xmlns:a16="http://schemas.microsoft.com/office/drawing/2014/main" id="{303436BB-C15C-4765-BFF1-9337F7680429}"/>
              </a:ext>
            </a:extLst>
          </p:cNvPr>
          <p:cNvSpPr>
            <a:spLocks noGrp="1"/>
          </p:cNvSpPr>
          <p:nvPr>
            <p:ph type="body" sz="quarter" idx="12" hasCustomPrompt="1"/>
          </p:nvPr>
        </p:nvSpPr>
        <p:spPr>
          <a:xfrm>
            <a:off x="6663979" y="2465862"/>
            <a:ext cx="124182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31" name="Text Placeholder 30">
            <a:extLst>
              <a:ext uri="{FF2B5EF4-FFF2-40B4-BE49-F238E27FC236}">
                <a16:creationId xmlns="" xmlns:a16="http://schemas.microsoft.com/office/drawing/2014/main" id="{1162E3C5-6092-4641-B639-FF818E2DB588}"/>
              </a:ext>
            </a:extLst>
          </p:cNvPr>
          <p:cNvSpPr>
            <a:spLocks noGrp="1"/>
          </p:cNvSpPr>
          <p:nvPr>
            <p:ph type="body" sz="quarter" idx="13" hasCustomPrompt="1"/>
          </p:nvPr>
        </p:nvSpPr>
        <p:spPr>
          <a:xfrm>
            <a:off x="853831" y="4005263"/>
            <a:ext cx="2052638"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2" name="Text Placeholder 30">
            <a:extLst>
              <a:ext uri="{FF2B5EF4-FFF2-40B4-BE49-F238E27FC236}">
                <a16:creationId xmlns="" xmlns:a16="http://schemas.microsoft.com/office/drawing/2014/main" id="{B4C4A495-4C6A-49E0-8118-A975B2E88321}"/>
              </a:ext>
            </a:extLst>
          </p:cNvPr>
          <p:cNvSpPr>
            <a:spLocks noGrp="1"/>
          </p:cNvSpPr>
          <p:nvPr>
            <p:ph type="body" sz="quarter" idx="14" hasCustomPrompt="1"/>
          </p:nvPr>
        </p:nvSpPr>
        <p:spPr>
          <a:xfrm>
            <a:off x="3556201" y="4005064"/>
            <a:ext cx="2052638"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3" name="Text Placeholder 30">
            <a:extLst>
              <a:ext uri="{FF2B5EF4-FFF2-40B4-BE49-F238E27FC236}">
                <a16:creationId xmlns="" xmlns:a16="http://schemas.microsoft.com/office/drawing/2014/main" id="{8C784D9E-AFE4-47BA-87D1-E386C20ED64C}"/>
              </a:ext>
            </a:extLst>
          </p:cNvPr>
          <p:cNvSpPr>
            <a:spLocks noGrp="1"/>
          </p:cNvSpPr>
          <p:nvPr>
            <p:ph type="body" sz="quarter" idx="15" hasCustomPrompt="1"/>
          </p:nvPr>
        </p:nvSpPr>
        <p:spPr>
          <a:xfrm>
            <a:off x="6258571" y="4005064"/>
            <a:ext cx="2052638"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7" name="Text Placeholder 36">
            <a:extLst>
              <a:ext uri="{FF2B5EF4-FFF2-40B4-BE49-F238E27FC236}">
                <a16:creationId xmlns="" xmlns:a16="http://schemas.microsoft.com/office/drawing/2014/main" id="{38EBB49C-19EA-4D54-98F7-9E9FF53FD1B6}"/>
              </a:ext>
            </a:extLst>
          </p:cNvPr>
          <p:cNvSpPr>
            <a:spLocks noGrp="1"/>
          </p:cNvSpPr>
          <p:nvPr>
            <p:ph type="body" sz="quarter" idx="16" hasCustomPrompt="1"/>
          </p:nvPr>
        </p:nvSpPr>
        <p:spPr>
          <a:xfrm>
            <a:off x="6258571" y="4941895"/>
            <a:ext cx="2052638" cy="935037"/>
          </a:xfrm>
          <a:prstGeom prst="rect">
            <a:avLst/>
          </a:prstGeom>
        </p:spPr>
        <p:txBody>
          <a:bodyPr>
            <a:normAutofit/>
          </a:bodyPr>
          <a:lstStyle>
            <a:lvl1pPr>
              <a:defRPr sz="1400"/>
            </a:lvl1pPr>
          </a:lstStyle>
          <a:p>
            <a:pPr lvl="0"/>
            <a:r>
              <a:rPr lang="en-US" dirty="0"/>
              <a:t>Click to insert text</a:t>
            </a:r>
          </a:p>
        </p:txBody>
      </p:sp>
      <p:sp>
        <p:nvSpPr>
          <p:cNvPr id="38" name="Text Placeholder 36">
            <a:extLst>
              <a:ext uri="{FF2B5EF4-FFF2-40B4-BE49-F238E27FC236}">
                <a16:creationId xmlns="" xmlns:a16="http://schemas.microsoft.com/office/drawing/2014/main" id="{914F5F94-C619-4353-985D-517B9A1ED51A}"/>
              </a:ext>
            </a:extLst>
          </p:cNvPr>
          <p:cNvSpPr>
            <a:spLocks noGrp="1"/>
          </p:cNvSpPr>
          <p:nvPr>
            <p:ph type="body" sz="quarter" idx="17" hasCustomPrompt="1"/>
          </p:nvPr>
        </p:nvSpPr>
        <p:spPr>
          <a:xfrm>
            <a:off x="3556201" y="4919322"/>
            <a:ext cx="2052638" cy="935037"/>
          </a:xfrm>
          <a:prstGeom prst="rect">
            <a:avLst/>
          </a:prstGeom>
        </p:spPr>
        <p:txBody>
          <a:bodyPr>
            <a:normAutofit/>
          </a:bodyPr>
          <a:lstStyle>
            <a:lvl1pPr>
              <a:defRPr sz="1400"/>
            </a:lvl1pPr>
          </a:lstStyle>
          <a:p>
            <a:pPr lvl="0"/>
            <a:r>
              <a:rPr lang="en-US" dirty="0"/>
              <a:t>Click to insert text</a:t>
            </a:r>
          </a:p>
        </p:txBody>
      </p:sp>
      <p:sp>
        <p:nvSpPr>
          <p:cNvPr id="39" name="Text Placeholder 36">
            <a:extLst>
              <a:ext uri="{FF2B5EF4-FFF2-40B4-BE49-F238E27FC236}">
                <a16:creationId xmlns="" xmlns:a16="http://schemas.microsoft.com/office/drawing/2014/main" id="{43904984-B2AA-40BC-977A-39D263DD919B}"/>
              </a:ext>
            </a:extLst>
          </p:cNvPr>
          <p:cNvSpPr>
            <a:spLocks noGrp="1"/>
          </p:cNvSpPr>
          <p:nvPr>
            <p:ph type="body" sz="quarter" idx="18" hasCustomPrompt="1"/>
          </p:nvPr>
        </p:nvSpPr>
        <p:spPr>
          <a:xfrm>
            <a:off x="853831" y="4919322"/>
            <a:ext cx="2052638" cy="935037"/>
          </a:xfrm>
          <a:prstGeom prst="rect">
            <a:avLst/>
          </a:prstGeom>
        </p:spPr>
        <p:txBody>
          <a:bodyPr>
            <a:normAutofit/>
          </a:bodyPr>
          <a:lstStyle>
            <a:lvl1pPr>
              <a:defRPr sz="1400"/>
            </a:lvl1pPr>
          </a:lstStyle>
          <a:p>
            <a:pPr lvl="0"/>
            <a:r>
              <a:rPr lang="en-US" dirty="0"/>
              <a:t>Click to insert text</a:t>
            </a:r>
          </a:p>
        </p:txBody>
      </p:sp>
      <p:sp>
        <p:nvSpPr>
          <p:cNvPr id="18"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9"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79975423"/>
      </p:ext>
    </p:extLst>
  </p:cSld>
  <p:clrMapOvr>
    <a:overrideClrMapping bg1="lt1" tx1="dk1" bg2="lt2" tx2="dk2" accent1="accent1" accent2="accent2" accent3="accent3" accent4="accent4" accent5="accent5" accent6="accent6" hlink="hlink" folHlink="folHlink"/>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ext with Shapes - Layout5">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 xmlns:a16="http://schemas.microsoft.com/office/drawing/2014/main" id="{C50C01FB-E2BF-4470-A153-6F7BF3CCF3F9}"/>
              </a:ext>
            </a:extLst>
          </p:cNvPr>
          <p:cNvSpPr/>
          <p:nvPr userDrawn="1"/>
        </p:nvSpPr>
        <p:spPr>
          <a:xfrm>
            <a:off x="0" y="4437112"/>
            <a:ext cx="9144000" cy="2420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4" name="Text Placeholder 7">
            <a:extLst>
              <a:ext uri="{FF2B5EF4-FFF2-40B4-BE49-F238E27FC236}">
                <a16:creationId xmlns="" xmlns:a16="http://schemas.microsoft.com/office/drawing/2014/main" id="{A4F8F9B7-22AF-440B-AF0A-78B650932C21}"/>
              </a:ext>
            </a:extLst>
          </p:cNvPr>
          <p:cNvSpPr>
            <a:spLocks noGrp="1"/>
          </p:cNvSpPr>
          <p:nvPr>
            <p:ph type="body" sz="quarter" idx="32" hasCustomPrompt="1"/>
          </p:nvPr>
        </p:nvSpPr>
        <p:spPr>
          <a:xfrm>
            <a:off x="305991" y="1700808"/>
            <a:ext cx="4374356" cy="432048"/>
          </a:xfrm>
          <a:prstGeom prst="rect">
            <a:avLst/>
          </a:prstGeom>
        </p:spPr>
        <p:txBody>
          <a:bodyPr anchor="ctr">
            <a:noAutofit/>
          </a:bodyPr>
          <a:lstStyle>
            <a:lvl1pPr>
              <a:lnSpc>
                <a:spcPts val="2200"/>
              </a:lnSpc>
              <a:spcAft>
                <a:spcPts val="0"/>
              </a:spcAft>
              <a:defRPr sz="1800">
                <a:solidFill>
                  <a:srgbClr val="12ABDB"/>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title</a:t>
            </a:r>
          </a:p>
        </p:txBody>
      </p:sp>
      <p:pic>
        <p:nvPicPr>
          <p:cNvPr id="14" name="Graphic 13">
            <a:extLst>
              <a:ext uri="{FF2B5EF4-FFF2-40B4-BE49-F238E27FC236}">
                <a16:creationId xmlns="" xmlns:a16="http://schemas.microsoft.com/office/drawing/2014/main" id="{CBFCF213-9AB8-422B-8F8D-9F6A01ED15F1}"/>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r="13305" b="8553"/>
          <a:stretch>
            <a:fillRect/>
          </a:stretch>
        </p:blipFill>
        <p:spPr>
          <a:xfrm rot="19314106">
            <a:off x="7568555" y="-166652"/>
            <a:ext cx="2641971" cy="5177025"/>
          </a:xfrm>
          <a:custGeom>
            <a:avLst/>
            <a:gdLst>
              <a:gd name="connsiteX0" fmla="*/ 3522628 w 3522628"/>
              <a:gd name="connsiteY0" fmla="*/ 891962 h 5177025"/>
              <a:gd name="connsiteX1" fmla="*/ 162923 w 3522628"/>
              <a:gd name="connsiteY1" fmla="*/ 5177025 h 5177025"/>
              <a:gd name="connsiteX2" fmla="*/ 0 w 3522628"/>
              <a:gd name="connsiteY2" fmla="*/ 5049285 h 5177025"/>
              <a:gd name="connsiteX3" fmla="*/ 0 w 3522628"/>
              <a:gd name="connsiteY3" fmla="*/ 1923687 h 5177025"/>
              <a:gd name="connsiteX4" fmla="*/ 1508267 w 3522628"/>
              <a:gd name="connsiteY4" fmla="*/ 0 h 5177025"/>
              <a:gd name="connsiteX5" fmla="*/ 2384994 w 3522628"/>
              <a:gd name="connsiteY5" fmla="*/ 0 h 51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2628" h="5177025">
                <a:moveTo>
                  <a:pt x="3522628" y="891962"/>
                </a:moveTo>
                <a:lnTo>
                  <a:pt x="162923" y="5177025"/>
                </a:lnTo>
                <a:lnTo>
                  <a:pt x="0" y="5049285"/>
                </a:lnTo>
                <a:lnTo>
                  <a:pt x="0" y="1923687"/>
                </a:lnTo>
                <a:lnTo>
                  <a:pt x="1508267" y="0"/>
                </a:lnTo>
                <a:lnTo>
                  <a:pt x="2384994" y="0"/>
                </a:lnTo>
                <a:close/>
              </a:path>
            </a:pathLst>
          </a:custGeom>
        </p:spPr>
      </p:pic>
      <p:sp>
        <p:nvSpPr>
          <p:cNvPr id="40" name="Text Placeholder 7">
            <a:extLst>
              <a:ext uri="{FF2B5EF4-FFF2-40B4-BE49-F238E27FC236}">
                <a16:creationId xmlns="" xmlns:a16="http://schemas.microsoft.com/office/drawing/2014/main" id="{6343BDF6-D0DB-4726-8EA9-DA3DE0DFDE11}"/>
              </a:ext>
            </a:extLst>
          </p:cNvPr>
          <p:cNvSpPr>
            <a:spLocks noGrp="1"/>
          </p:cNvSpPr>
          <p:nvPr>
            <p:ph type="body" sz="quarter" idx="35" hasCustomPrompt="1"/>
          </p:nvPr>
        </p:nvSpPr>
        <p:spPr>
          <a:xfrm>
            <a:off x="463510" y="5585038"/>
            <a:ext cx="1269337"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1" name="Text Placeholder 7">
            <a:extLst>
              <a:ext uri="{FF2B5EF4-FFF2-40B4-BE49-F238E27FC236}">
                <a16:creationId xmlns="" xmlns:a16="http://schemas.microsoft.com/office/drawing/2014/main" id="{3B423489-C448-4223-A3F1-FAB0DF95C7E0}"/>
              </a:ext>
            </a:extLst>
          </p:cNvPr>
          <p:cNvSpPr>
            <a:spLocks noGrp="1"/>
          </p:cNvSpPr>
          <p:nvPr>
            <p:ph type="body" sz="quarter" idx="36" hasCustomPrompt="1"/>
          </p:nvPr>
        </p:nvSpPr>
        <p:spPr>
          <a:xfrm>
            <a:off x="1883370" y="5585038"/>
            <a:ext cx="1269337"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2" name="Text Placeholder 7">
            <a:extLst>
              <a:ext uri="{FF2B5EF4-FFF2-40B4-BE49-F238E27FC236}">
                <a16:creationId xmlns="" xmlns:a16="http://schemas.microsoft.com/office/drawing/2014/main" id="{415D3B99-29BD-4D4A-BD25-28628B5AD295}"/>
              </a:ext>
            </a:extLst>
          </p:cNvPr>
          <p:cNvSpPr>
            <a:spLocks noGrp="1"/>
          </p:cNvSpPr>
          <p:nvPr>
            <p:ph type="body" sz="quarter" idx="37" hasCustomPrompt="1"/>
          </p:nvPr>
        </p:nvSpPr>
        <p:spPr>
          <a:xfrm>
            <a:off x="3303231" y="5585038"/>
            <a:ext cx="1269337"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 xmlns:a16="http://schemas.microsoft.com/office/drawing/2014/main" id="{FB92CCBF-AD9B-4B1F-81E0-1F58CD476991}"/>
              </a:ext>
            </a:extLst>
          </p:cNvPr>
          <p:cNvSpPr>
            <a:spLocks noGrp="1"/>
          </p:cNvSpPr>
          <p:nvPr>
            <p:ph type="body" sz="quarter" idx="38" hasCustomPrompt="1"/>
          </p:nvPr>
        </p:nvSpPr>
        <p:spPr>
          <a:xfrm>
            <a:off x="4723091" y="5585038"/>
            <a:ext cx="1269337"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 xmlns:a16="http://schemas.microsoft.com/office/drawing/2014/main" id="{429263E9-C628-4DAE-AAF4-D4C456E5A7F2}"/>
              </a:ext>
            </a:extLst>
          </p:cNvPr>
          <p:cNvSpPr>
            <a:spLocks noGrp="1"/>
          </p:cNvSpPr>
          <p:nvPr>
            <p:ph type="body" sz="quarter" idx="39" hasCustomPrompt="1"/>
          </p:nvPr>
        </p:nvSpPr>
        <p:spPr>
          <a:xfrm>
            <a:off x="6142951" y="5585038"/>
            <a:ext cx="1269337"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 xmlns:a16="http://schemas.microsoft.com/office/drawing/2014/main" id="{266B7D82-19EF-4C8A-8D75-AEA2758E426F}"/>
              </a:ext>
            </a:extLst>
          </p:cNvPr>
          <p:cNvSpPr>
            <a:spLocks noGrp="1"/>
          </p:cNvSpPr>
          <p:nvPr>
            <p:ph type="body" sz="quarter" idx="40"/>
          </p:nvPr>
        </p:nvSpPr>
        <p:spPr>
          <a:xfrm>
            <a:off x="7562811" y="5585038"/>
            <a:ext cx="1269337" cy="432048"/>
          </a:xfrm>
          <a:prstGeom prst="rect">
            <a:avLst/>
          </a:prstGeom>
        </p:spPr>
        <p:txBody>
          <a:bodyPr anchor="ctr">
            <a:noAutofit/>
          </a:bodyPr>
          <a:lstStyle>
            <a:lvl1pPr algn="r">
              <a:lnSpc>
                <a:spcPts val="1600"/>
              </a:lnSpc>
              <a:defRPr sz="1400" b="1">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smtClean="0"/>
              <a:t>Click to edit Master text styles</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6"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4"/>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0" name="Text Placeholder 7">
            <a:extLst>
              <a:ext uri="{FF2B5EF4-FFF2-40B4-BE49-F238E27FC236}">
                <a16:creationId xmlns="" xmlns:a16="http://schemas.microsoft.com/office/drawing/2014/main" id="{9228FC83-C11D-47F2-8BDE-B10D125E5E87}"/>
              </a:ext>
            </a:extLst>
          </p:cNvPr>
          <p:cNvSpPr>
            <a:spLocks noGrp="1"/>
          </p:cNvSpPr>
          <p:nvPr>
            <p:ph type="body" sz="quarter" idx="41" hasCustomPrompt="1"/>
          </p:nvPr>
        </p:nvSpPr>
        <p:spPr>
          <a:xfrm>
            <a:off x="319866" y="2326863"/>
            <a:ext cx="2361924"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1" name="Text Placeholder 7">
            <a:extLst>
              <a:ext uri="{FF2B5EF4-FFF2-40B4-BE49-F238E27FC236}">
                <a16:creationId xmlns="" xmlns:a16="http://schemas.microsoft.com/office/drawing/2014/main" id="{9228FC83-C11D-47F2-8BDE-B10D125E5E87}"/>
              </a:ext>
            </a:extLst>
          </p:cNvPr>
          <p:cNvSpPr>
            <a:spLocks noGrp="1"/>
          </p:cNvSpPr>
          <p:nvPr>
            <p:ph type="body" sz="quarter" idx="42" hasCustomPrompt="1"/>
          </p:nvPr>
        </p:nvSpPr>
        <p:spPr>
          <a:xfrm>
            <a:off x="2895516" y="2326863"/>
            <a:ext cx="2361924"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 xmlns:a16="http://schemas.microsoft.com/office/drawing/2014/main" id="{9228FC83-C11D-47F2-8BDE-B10D125E5E87}"/>
              </a:ext>
            </a:extLst>
          </p:cNvPr>
          <p:cNvSpPr>
            <a:spLocks noGrp="1"/>
          </p:cNvSpPr>
          <p:nvPr>
            <p:ph type="body" sz="quarter" idx="43" hasCustomPrompt="1"/>
          </p:nvPr>
        </p:nvSpPr>
        <p:spPr>
          <a:xfrm>
            <a:off x="5471165" y="2326863"/>
            <a:ext cx="2361924"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3"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 xmlns:asvg="http://schemas.microsoft.com/office/drawing/2016/SVG/main" r:embed="rId6"/>
              </a:ext>
            </a:extLst>
          </a:blip>
          <a:srcRect l="81836" t="-4713" b="16530"/>
          <a:stretch/>
        </p:blipFill>
        <p:spPr>
          <a:xfrm>
            <a:off x="8660846" y="188640"/>
            <a:ext cx="318267" cy="459624"/>
          </a:xfrm>
          <a:prstGeom prst="rect">
            <a:avLst/>
          </a:prstGeom>
        </p:spPr>
      </p:pic>
      <p:cxnSp>
        <p:nvCxnSpPr>
          <p:cNvPr id="24" name="Straight Connector 23">
            <a:extLst>
              <a:ext uri="{FF2B5EF4-FFF2-40B4-BE49-F238E27FC236}">
                <a16:creationId xmlns="" xmlns:a16="http://schemas.microsoft.com/office/drawing/2014/main" id="{0FF5023A-0693-40EF-A144-6A5D8AD8789F}"/>
              </a:ext>
            </a:extLst>
          </p:cNvPr>
          <p:cNvCxnSpPr>
            <a:cxnSpLocks/>
          </p:cNvCxnSpPr>
          <p:nvPr userDrawn="1"/>
        </p:nvCxnSpPr>
        <p:spPr>
          <a:xfrm>
            <a:off x="305992" y="2235647"/>
            <a:ext cx="7527098" cy="0"/>
          </a:xfrm>
          <a:prstGeom prst="line">
            <a:avLst/>
          </a:prstGeom>
          <a:solidFill>
            <a:schemeClr val="tx1"/>
          </a:solidFill>
          <a:ln w="47625" cap="flat">
            <a:solidFill>
              <a:schemeClr val="bg1">
                <a:lumMod val="85000"/>
              </a:schemeClr>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5450993"/>
      </p:ext>
    </p:extLst>
  </p:cSld>
  <p:clrMapOvr>
    <a:overrideClrMapping bg1="lt1" tx1="dk1" bg2="lt2" tx2="dk2" accent1="accent1" accent2="accent2" accent3="accent3" accent4="accent4" accent5="accent5" accent6="accent6" hlink="hlink" folHlink="folHlink"/>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Organization Chart">
    <p:bg>
      <p:bgRef idx="1001">
        <a:schemeClr val="bg1"/>
      </p:bgRef>
    </p:bg>
    <p:spTree>
      <p:nvGrpSpPr>
        <p:cNvPr id="1" name=""/>
        <p:cNvGrpSpPr/>
        <p:nvPr/>
      </p:nvGrpSpPr>
      <p:grpSpPr>
        <a:xfrm>
          <a:off x="0" y="0"/>
          <a:ext cx="0" cy="0"/>
          <a:chOff x="0" y="0"/>
          <a:chExt cx="0" cy="0"/>
        </a:xfrm>
      </p:grpSpPr>
      <p:sp>
        <p:nvSpPr>
          <p:cNvPr id="42" name="Text Placeholder 7">
            <a:extLst>
              <a:ext uri="{FF2B5EF4-FFF2-40B4-BE49-F238E27FC236}">
                <a16:creationId xmlns="" xmlns:a16="http://schemas.microsoft.com/office/drawing/2014/main" id="{5889F4BD-9B8F-420C-96FD-C732EE0EE6BD}"/>
              </a:ext>
            </a:extLst>
          </p:cNvPr>
          <p:cNvSpPr>
            <a:spLocks noGrp="1"/>
          </p:cNvSpPr>
          <p:nvPr>
            <p:ph type="body" sz="quarter" idx="38" hasCustomPrompt="1"/>
          </p:nvPr>
        </p:nvSpPr>
        <p:spPr>
          <a:xfrm>
            <a:off x="500063" y="5733255"/>
            <a:ext cx="1454943"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 xmlns:a16="http://schemas.microsoft.com/office/drawing/2014/main" id="{E26F6CC5-0FBD-4B39-8067-DA4CA3D08DF5}"/>
              </a:ext>
            </a:extLst>
          </p:cNvPr>
          <p:cNvSpPr>
            <a:spLocks noGrp="1"/>
          </p:cNvSpPr>
          <p:nvPr>
            <p:ph type="body" sz="quarter" idx="39" hasCustomPrompt="1"/>
          </p:nvPr>
        </p:nvSpPr>
        <p:spPr>
          <a:xfrm>
            <a:off x="2095625" y="5737641"/>
            <a:ext cx="1454943"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 xmlns:a16="http://schemas.microsoft.com/office/drawing/2014/main" id="{6D83DCD9-FC24-4ACE-8B52-269E78EA5154}"/>
              </a:ext>
            </a:extLst>
          </p:cNvPr>
          <p:cNvSpPr>
            <a:spLocks noGrp="1"/>
          </p:cNvSpPr>
          <p:nvPr>
            <p:ph type="body" sz="quarter" idx="40" hasCustomPrompt="1"/>
          </p:nvPr>
        </p:nvSpPr>
        <p:spPr>
          <a:xfrm>
            <a:off x="3695606" y="5737641"/>
            <a:ext cx="1454943"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 xmlns:a16="http://schemas.microsoft.com/office/drawing/2014/main" id="{75441542-8C67-4120-B77E-FF0148E22F4B}"/>
              </a:ext>
            </a:extLst>
          </p:cNvPr>
          <p:cNvSpPr>
            <a:spLocks noGrp="1"/>
          </p:cNvSpPr>
          <p:nvPr>
            <p:ph type="body" sz="quarter" idx="41" hasCustomPrompt="1"/>
          </p:nvPr>
        </p:nvSpPr>
        <p:spPr>
          <a:xfrm>
            <a:off x="5295152" y="5733156"/>
            <a:ext cx="1454943"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6" name="Text Placeholder 7">
            <a:extLst>
              <a:ext uri="{FF2B5EF4-FFF2-40B4-BE49-F238E27FC236}">
                <a16:creationId xmlns="" xmlns:a16="http://schemas.microsoft.com/office/drawing/2014/main" id="{B4323275-6F19-499D-9A1B-2C56B8029E99}"/>
              </a:ext>
            </a:extLst>
          </p:cNvPr>
          <p:cNvSpPr>
            <a:spLocks noGrp="1"/>
          </p:cNvSpPr>
          <p:nvPr>
            <p:ph type="body" sz="quarter" idx="42" hasCustomPrompt="1"/>
          </p:nvPr>
        </p:nvSpPr>
        <p:spPr>
          <a:xfrm>
            <a:off x="6894695" y="5733156"/>
            <a:ext cx="1454943"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9" name="Text Placeholder 7">
            <a:extLst>
              <a:ext uri="{FF2B5EF4-FFF2-40B4-BE49-F238E27FC236}">
                <a16:creationId xmlns="" xmlns:a16="http://schemas.microsoft.com/office/drawing/2014/main" id="{5AAEF36F-2753-4DC6-898C-49B56113E4F4}"/>
              </a:ext>
            </a:extLst>
          </p:cNvPr>
          <p:cNvSpPr>
            <a:spLocks noGrp="1"/>
          </p:cNvSpPr>
          <p:nvPr>
            <p:ph type="body" sz="quarter" idx="37" hasCustomPrompt="1"/>
          </p:nvPr>
        </p:nvSpPr>
        <p:spPr>
          <a:xfrm>
            <a:off x="2735796" y="1958081"/>
            <a:ext cx="1080120" cy="1152128"/>
          </a:xfrm>
          <a:prstGeom prst="rect">
            <a:avLst/>
          </a:prstGeom>
          <a:solidFill>
            <a:srgbClr val="0070AD"/>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37" name="Text Placeholder 7">
            <a:extLst>
              <a:ext uri="{FF2B5EF4-FFF2-40B4-BE49-F238E27FC236}">
                <a16:creationId xmlns="" xmlns:a16="http://schemas.microsoft.com/office/drawing/2014/main" id="{AD94FF36-F4B8-4ED6-BB44-FDBFDBFA2A1C}"/>
              </a:ext>
            </a:extLst>
          </p:cNvPr>
          <p:cNvSpPr>
            <a:spLocks noGrp="1"/>
          </p:cNvSpPr>
          <p:nvPr>
            <p:ph type="body" sz="quarter" idx="35" hasCustomPrompt="1"/>
          </p:nvPr>
        </p:nvSpPr>
        <p:spPr>
          <a:xfrm>
            <a:off x="4788024" y="3428999"/>
            <a:ext cx="108012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8" name="Rectangle 7">
            <a:extLst>
              <a:ext uri="{FF2B5EF4-FFF2-40B4-BE49-F238E27FC236}">
                <a16:creationId xmlns="" xmlns:a16="http://schemas.microsoft.com/office/drawing/2014/main" id="{404E50B0-1D58-4F15-A351-E3515806816D}"/>
              </a:ext>
            </a:extLst>
          </p:cNvPr>
          <p:cNvSpPr/>
          <p:nvPr/>
        </p:nvSpPr>
        <p:spPr>
          <a:xfrm>
            <a:off x="2692462" y="1916832"/>
            <a:ext cx="3759080"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2" name="Rectangle 11">
            <a:extLst>
              <a:ext uri="{FF2B5EF4-FFF2-40B4-BE49-F238E27FC236}">
                <a16:creationId xmlns="" xmlns:a16="http://schemas.microsoft.com/office/drawing/2014/main" id="{AE59D603-4EF9-47FC-B148-3573A831D791}"/>
              </a:ext>
            </a:extLst>
          </p:cNvPr>
          <p:cNvSpPr/>
          <p:nvPr/>
        </p:nvSpPr>
        <p:spPr>
          <a:xfrm>
            <a:off x="4753363" y="3389316"/>
            <a:ext cx="3759080"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6" name="Rectangle 15">
            <a:extLst>
              <a:ext uri="{FF2B5EF4-FFF2-40B4-BE49-F238E27FC236}">
                <a16:creationId xmlns="" xmlns:a16="http://schemas.microsoft.com/office/drawing/2014/main" id="{58AC5158-E8A1-44A7-8617-AC56F0DD1719}"/>
              </a:ext>
            </a:extLst>
          </p:cNvPr>
          <p:cNvSpPr/>
          <p:nvPr/>
        </p:nvSpPr>
        <p:spPr>
          <a:xfrm>
            <a:off x="629842" y="3389316"/>
            <a:ext cx="3759080"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7" name="TextBox 16">
            <a:extLst>
              <a:ext uri="{FF2B5EF4-FFF2-40B4-BE49-F238E27FC236}">
                <a16:creationId xmlns="" xmlns:a16="http://schemas.microsoft.com/office/drawing/2014/main" id="{C761E736-25EA-4914-A717-28A039625E8C}"/>
              </a:ext>
            </a:extLst>
          </p:cNvPr>
          <p:cNvSpPr txBox="1"/>
          <p:nvPr/>
        </p:nvSpPr>
        <p:spPr>
          <a:xfrm>
            <a:off x="662510" y="3711981"/>
            <a:ext cx="929813" cy="510909"/>
          </a:xfrm>
          <a:prstGeom prst="rect">
            <a:avLst/>
          </a:prstGeom>
          <a:noFill/>
        </p:spPr>
        <p:txBody>
          <a:bodyPr wrap="square" rtlCol="0">
            <a:spAutoFit/>
          </a:bodyPr>
          <a:lstStyle/>
          <a:p>
            <a:pPr algn="r">
              <a:lnSpc>
                <a:spcPct val="85000"/>
              </a:lnSpc>
            </a:pPr>
            <a:r>
              <a:rPr lang="en-US" sz="1600" b="1" kern="0" dirty="0">
                <a:solidFill>
                  <a:schemeClr val="bg1"/>
                </a:solidFill>
                <a:latin typeface="+mj-lt"/>
                <a:ea typeface="Georgia" charset="0"/>
                <a:cs typeface="Georgia" charset="0"/>
                <a:sym typeface="Arial"/>
              </a:rPr>
              <a:t>Group Name</a:t>
            </a:r>
          </a:p>
        </p:txBody>
      </p:sp>
      <p:cxnSp>
        <p:nvCxnSpPr>
          <p:cNvPr id="19" name="Straight Connector 18">
            <a:extLst>
              <a:ext uri="{FF2B5EF4-FFF2-40B4-BE49-F238E27FC236}">
                <a16:creationId xmlns="" xmlns:a16="http://schemas.microsoft.com/office/drawing/2014/main" id="{A898D83E-9F4A-4269-9BEB-326164B60B7C}"/>
              </a:ext>
            </a:extLst>
          </p:cNvPr>
          <p:cNvCxnSpPr>
            <a:cxnSpLocks/>
          </p:cNvCxnSpPr>
          <p:nvPr userDrawn="1"/>
        </p:nvCxnSpPr>
        <p:spPr>
          <a:xfrm>
            <a:off x="3275856"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 xmlns:a16="http://schemas.microsoft.com/office/drawing/2014/main" id="{787D369E-74E6-4DE1-ADB0-EB6EF05664B8}"/>
              </a:ext>
            </a:extLst>
          </p:cNvPr>
          <p:cNvCxnSpPr>
            <a:cxnSpLocks/>
          </p:cNvCxnSpPr>
          <p:nvPr userDrawn="1"/>
        </p:nvCxnSpPr>
        <p:spPr>
          <a:xfrm>
            <a:off x="5328084"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 xmlns:a16="http://schemas.microsoft.com/office/drawing/2014/main" id="{37AB8857-3B0E-4067-BC64-A4C0AE330199}"/>
              </a:ext>
            </a:extLst>
          </p:cNvPr>
          <p:cNvCxnSpPr>
            <a:cxnSpLocks/>
          </p:cNvCxnSpPr>
          <p:nvPr userDrawn="1"/>
        </p:nvCxnSpPr>
        <p:spPr>
          <a:xfrm>
            <a:off x="4409982" y="4004369"/>
            <a:ext cx="324036"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 xmlns:a16="http://schemas.microsoft.com/office/drawing/2014/main" id="{038843B7-B08D-445C-8E69-55E9ADD60136}"/>
              </a:ext>
            </a:extLst>
          </p:cNvPr>
          <p:cNvCxnSpPr>
            <a:cxnSpLocks/>
          </p:cNvCxnSpPr>
          <p:nvPr userDrawn="1"/>
        </p:nvCxnSpPr>
        <p:spPr>
          <a:xfrm>
            <a:off x="2033718" y="4653135"/>
            <a:ext cx="0" cy="504056"/>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 xmlns:a16="http://schemas.microsoft.com/office/drawing/2014/main" id="{65716183-FC6B-4383-8EF6-37E5349AAF9A}"/>
              </a:ext>
            </a:extLst>
          </p:cNvPr>
          <p:cNvCxnSpPr>
            <a:cxnSpLocks/>
          </p:cNvCxnSpPr>
          <p:nvPr userDrawn="1"/>
        </p:nvCxnSpPr>
        <p:spPr>
          <a:xfrm>
            <a:off x="1209340" y="5226817"/>
            <a:ext cx="6441002" cy="0"/>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 xmlns:a16="http://schemas.microsoft.com/office/drawing/2014/main" id="{C480400D-CA47-444B-970B-5A484E54E6A1}"/>
              </a:ext>
            </a:extLst>
          </p:cNvPr>
          <p:cNvCxnSpPr>
            <a:cxnSpLocks/>
          </p:cNvCxnSpPr>
          <p:nvPr userDrawn="1"/>
        </p:nvCxnSpPr>
        <p:spPr>
          <a:xfrm>
            <a:off x="1223768" y="5229107"/>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 xmlns:a16="http://schemas.microsoft.com/office/drawing/2014/main" id="{813536BE-88C6-4525-9D18-D74E0DCB4682}"/>
              </a:ext>
            </a:extLst>
          </p:cNvPr>
          <p:cNvCxnSpPr>
            <a:cxnSpLocks/>
          </p:cNvCxnSpPr>
          <p:nvPr userDrawn="1"/>
        </p:nvCxnSpPr>
        <p:spPr>
          <a:xfrm>
            <a:off x="2823313" y="5229206"/>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 xmlns:a16="http://schemas.microsoft.com/office/drawing/2014/main" id="{01B274A1-2898-403F-9A81-C1625F15BF58}"/>
              </a:ext>
            </a:extLst>
          </p:cNvPr>
          <p:cNvCxnSpPr>
            <a:cxnSpLocks/>
          </p:cNvCxnSpPr>
          <p:nvPr userDrawn="1"/>
        </p:nvCxnSpPr>
        <p:spPr>
          <a:xfrm>
            <a:off x="4422858" y="5229206"/>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 xmlns:a16="http://schemas.microsoft.com/office/drawing/2014/main" id="{CC25A9B7-5673-4E49-ABD6-8D0E06EDD927}"/>
              </a:ext>
            </a:extLst>
          </p:cNvPr>
          <p:cNvCxnSpPr>
            <a:cxnSpLocks/>
          </p:cNvCxnSpPr>
          <p:nvPr userDrawn="1"/>
        </p:nvCxnSpPr>
        <p:spPr>
          <a:xfrm>
            <a:off x="6022403" y="5229206"/>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 xmlns:a16="http://schemas.microsoft.com/office/drawing/2014/main" id="{D026C540-9EA3-4699-A6BC-DF9BDF921E83}"/>
              </a:ext>
            </a:extLst>
          </p:cNvPr>
          <p:cNvCxnSpPr>
            <a:cxnSpLocks/>
          </p:cNvCxnSpPr>
          <p:nvPr userDrawn="1"/>
        </p:nvCxnSpPr>
        <p:spPr>
          <a:xfrm>
            <a:off x="7634450" y="5219681"/>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sp>
        <p:nvSpPr>
          <p:cNvPr id="34" name="Text Placeholder 7">
            <a:extLst>
              <a:ext uri="{FF2B5EF4-FFF2-40B4-BE49-F238E27FC236}">
                <a16:creationId xmlns="" xmlns:a16="http://schemas.microsoft.com/office/drawing/2014/main" id="{0853CDE9-3036-46C6-AB9B-6C5E6B531E6E}"/>
              </a:ext>
            </a:extLst>
          </p:cNvPr>
          <p:cNvSpPr>
            <a:spLocks noGrp="1"/>
          </p:cNvSpPr>
          <p:nvPr>
            <p:ph type="body" sz="quarter" idx="32" hasCustomPrompt="1"/>
          </p:nvPr>
        </p:nvSpPr>
        <p:spPr>
          <a:xfrm>
            <a:off x="3868131" y="2091773"/>
            <a:ext cx="2486069"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5" name="Text Placeholder 7">
            <a:extLst>
              <a:ext uri="{FF2B5EF4-FFF2-40B4-BE49-F238E27FC236}">
                <a16:creationId xmlns="" xmlns:a16="http://schemas.microsoft.com/office/drawing/2014/main" id="{41BEF085-D952-4028-B6B4-18F2CB2BE51E}"/>
              </a:ext>
            </a:extLst>
          </p:cNvPr>
          <p:cNvSpPr>
            <a:spLocks noGrp="1"/>
          </p:cNvSpPr>
          <p:nvPr>
            <p:ph type="body" sz="quarter" idx="33" hasCustomPrompt="1"/>
          </p:nvPr>
        </p:nvSpPr>
        <p:spPr>
          <a:xfrm>
            <a:off x="1793884" y="3564257"/>
            <a:ext cx="2486069"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6" name="Text Placeholder 7">
            <a:extLst>
              <a:ext uri="{FF2B5EF4-FFF2-40B4-BE49-F238E27FC236}">
                <a16:creationId xmlns="" xmlns:a16="http://schemas.microsoft.com/office/drawing/2014/main" id="{25AB3DC5-A8F4-44C0-B0E0-2B42559A081F}"/>
              </a:ext>
            </a:extLst>
          </p:cNvPr>
          <p:cNvSpPr>
            <a:spLocks noGrp="1"/>
          </p:cNvSpPr>
          <p:nvPr>
            <p:ph type="body" sz="quarter" idx="34" hasCustomPrompt="1"/>
          </p:nvPr>
        </p:nvSpPr>
        <p:spPr>
          <a:xfrm>
            <a:off x="5922469" y="3564257"/>
            <a:ext cx="2486069"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8" name="Text Placeholder 7">
            <a:extLst>
              <a:ext uri="{FF2B5EF4-FFF2-40B4-BE49-F238E27FC236}">
                <a16:creationId xmlns="" xmlns:a16="http://schemas.microsoft.com/office/drawing/2014/main" id="{C9C72BE0-AF43-4AA8-8142-178566D9F143}"/>
              </a:ext>
            </a:extLst>
          </p:cNvPr>
          <p:cNvSpPr>
            <a:spLocks noGrp="1"/>
          </p:cNvSpPr>
          <p:nvPr>
            <p:ph type="body" sz="quarter" idx="36" hasCustomPrompt="1"/>
          </p:nvPr>
        </p:nvSpPr>
        <p:spPr>
          <a:xfrm>
            <a:off x="660797" y="3428106"/>
            <a:ext cx="108012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41"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47"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4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49"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50"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41772439"/>
      </p:ext>
    </p:extLst>
  </p:cSld>
  <p:clrMapOvr>
    <a:overrideClrMapping bg1="lt1" tx1="dk1" bg2="lt2" tx2="dk2" accent1="accent1" accent2="accent2" accent3="accent3" accent4="accent4" accent5="accent5" accent6="accent6" hlink="hlink" folHlink="folHlink"/>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losing1">
    <p:spTree>
      <p:nvGrpSpPr>
        <p:cNvPr id="1" name=""/>
        <p:cNvGrpSpPr/>
        <p:nvPr/>
      </p:nvGrpSpPr>
      <p:grpSpPr>
        <a:xfrm>
          <a:off x="0" y="0"/>
          <a:ext cx="0" cy="0"/>
          <a:chOff x="0" y="0"/>
          <a:chExt cx="0" cy="0"/>
        </a:xfrm>
      </p:grpSpPr>
      <p:sp>
        <p:nvSpPr>
          <p:cNvPr id="7" name="Rectangle 6"/>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reeform 5"/>
          <p:cNvSpPr>
            <a:spLocks/>
          </p:cNvSpPr>
          <p:nvPr userDrawn="1"/>
        </p:nvSpPr>
        <p:spPr bwMode="auto">
          <a:xfrm>
            <a:off x="-932257" y="-2656920"/>
            <a:ext cx="8076009" cy="11443496"/>
          </a:xfrm>
          <a:custGeom>
            <a:avLst/>
            <a:gdLst>
              <a:gd name="T0" fmla="*/ 854 w 3407"/>
              <a:gd name="T1" fmla="*/ 0 h 3621"/>
              <a:gd name="T2" fmla="*/ 0 w 3407"/>
              <a:gd name="T3" fmla="*/ 0 h 3621"/>
              <a:gd name="T4" fmla="*/ 0 w 3407"/>
              <a:gd name="T5" fmla="*/ 3621 h 3621"/>
              <a:gd name="T6" fmla="*/ 3407 w 3407"/>
              <a:gd name="T7" fmla="*/ 3621 h 3621"/>
              <a:gd name="T8" fmla="*/ 3407 w 3407"/>
              <a:gd name="T9" fmla="*/ 3617 h 3621"/>
              <a:gd name="T10" fmla="*/ 179 w 3407"/>
              <a:gd name="T11" fmla="*/ 3617 h 3621"/>
              <a:gd name="T12" fmla="*/ 2096 w 3407"/>
              <a:gd name="T13" fmla="*/ 1606 h 3621"/>
              <a:gd name="T14" fmla="*/ 854 w 3407"/>
              <a:gd name="T15" fmla="*/ 0 h 36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07" h="3621">
                <a:moveTo>
                  <a:pt x="854" y="0"/>
                </a:moveTo>
                <a:cubicBezTo>
                  <a:pt x="0" y="0"/>
                  <a:pt x="0" y="0"/>
                  <a:pt x="0" y="0"/>
                </a:cubicBezTo>
                <a:cubicBezTo>
                  <a:pt x="0" y="3621"/>
                  <a:pt x="0" y="3621"/>
                  <a:pt x="0" y="3621"/>
                </a:cubicBezTo>
                <a:cubicBezTo>
                  <a:pt x="3407" y="3621"/>
                  <a:pt x="3407" y="3621"/>
                  <a:pt x="3407" y="3621"/>
                </a:cubicBezTo>
                <a:cubicBezTo>
                  <a:pt x="3407" y="3617"/>
                  <a:pt x="3407" y="3617"/>
                  <a:pt x="3407" y="3617"/>
                </a:cubicBezTo>
                <a:cubicBezTo>
                  <a:pt x="179" y="3617"/>
                  <a:pt x="179" y="3617"/>
                  <a:pt x="179" y="3617"/>
                </a:cubicBezTo>
                <a:cubicBezTo>
                  <a:pt x="2551" y="2996"/>
                  <a:pt x="2421" y="1729"/>
                  <a:pt x="2096" y="1606"/>
                </a:cubicBezTo>
                <a:cubicBezTo>
                  <a:pt x="2281" y="2130"/>
                  <a:pt x="865" y="1627"/>
                  <a:pt x="854" y="0"/>
                </a:cubicBezTo>
              </a:path>
            </a:pathLst>
          </a:custGeom>
          <a:solidFill>
            <a:srgbClr val="300B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9" name="Group 8"/>
          <p:cNvGrpSpPr/>
          <p:nvPr userDrawn="1"/>
        </p:nvGrpSpPr>
        <p:grpSpPr>
          <a:xfrm>
            <a:off x="3734277" y="2404117"/>
            <a:ext cx="551260" cy="682321"/>
            <a:chOff x="5662614" y="3032124"/>
            <a:chExt cx="863600" cy="801689"/>
          </a:xfrm>
        </p:grpSpPr>
        <p:sp>
          <p:nvSpPr>
            <p:cNvPr id="10" name="Freeform 9"/>
            <p:cNvSpPr>
              <a:spLocks/>
            </p:cNvSpPr>
            <p:nvPr/>
          </p:nvSpPr>
          <p:spPr bwMode="auto">
            <a:xfrm>
              <a:off x="5959476" y="3368675"/>
              <a:ext cx="566738" cy="465138"/>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0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2"/>
            <p:cNvSpPr>
              <a:spLocks/>
            </p:cNvSpPr>
            <p:nvPr/>
          </p:nvSpPr>
          <p:spPr bwMode="auto">
            <a:xfrm>
              <a:off x="5662614" y="3032124"/>
              <a:ext cx="863600" cy="736599"/>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5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Rectangle 13"/>
          <p:cNvSpPr/>
          <p:nvPr userDrawn="1"/>
        </p:nvSpPr>
        <p:spPr>
          <a:xfrm>
            <a:off x="4902138" y="2886346"/>
            <a:ext cx="3844290" cy="7703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pPr>
            <a:r>
              <a:rPr lang="en-US" sz="900" dirty="0">
                <a:solidFill>
                  <a:schemeClr val="tx1"/>
                </a:solidFill>
              </a:rPr>
              <a:t>With more than 190,000 people, Capgemini is present in over 40 countries and celebrates its 50th Anniversary year in 2017. A global leader in consulting, technology and outsourcing services, the Group reported 2016 global revenues of EUR 12.5 billion. Together with its clients, Capgemini creates and delivers business, technology and digital solutions that fit their needs, enabling them to achieve innovation and competitiveness. A deeply multicultural organization, Capgemini has developed its own way of working, </a:t>
            </a:r>
            <a:r>
              <a:rPr lang="en-US" sz="900" dirty="0">
                <a:solidFill>
                  <a:schemeClr val="accent1"/>
                </a:solidFill>
              </a:rPr>
              <a:t>the Collaborative Business Experience™</a:t>
            </a:r>
            <a:r>
              <a:rPr lang="en-US" sz="900" dirty="0">
                <a:solidFill>
                  <a:schemeClr val="tx1"/>
                </a:solidFill>
              </a:rPr>
              <a:t>, and draws on </a:t>
            </a:r>
            <a:r>
              <a:rPr lang="en-US" sz="900" dirty="0">
                <a:solidFill>
                  <a:schemeClr val="accent1"/>
                </a:solidFill>
              </a:rPr>
              <a:t>Rightshore</a:t>
            </a:r>
            <a:r>
              <a:rPr lang="en-US" sz="900" baseline="30000" dirty="0">
                <a:solidFill>
                  <a:schemeClr val="accent1"/>
                </a:solidFill>
              </a:rPr>
              <a:t>®</a:t>
            </a:r>
            <a:r>
              <a:rPr lang="en-US" sz="900" dirty="0">
                <a:solidFill>
                  <a:schemeClr val="tx1"/>
                </a:solidFill>
              </a:rPr>
              <a:t>, its worldwide delivery model.</a:t>
            </a:r>
          </a:p>
        </p:txBody>
      </p:sp>
      <p:sp>
        <p:nvSpPr>
          <p:cNvPr id="15" name="Rectangle 14"/>
          <p:cNvSpPr/>
          <p:nvPr userDrawn="1"/>
        </p:nvSpPr>
        <p:spPr>
          <a:xfrm>
            <a:off x="4902138" y="2507083"/>
            <a:ext cx="1664970" cy="2564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400" dirty="0">
                <a:solidFill>
                  <a:schemeClr val="accent1"/>
                </a:solidFill>
              </a:rPr>
              <a:t>About Capgemini</a:t>
            </a:r>
          </a:p>
        </p:txBody>
      </p:sp>
      <p:sp>
        <p:nvSpPr>
          <p:cNvPr id="16" name="Rectangle 15"/>
          <p:cNvSpPr/>
          <p:nvPr userDrawn="1"/>
        </p:nvSpPr>
        <p:spPr>
          <a:xfrm>
            <a:off x="4902138" y="4235826"/>
            <a:ext cx="1543050"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spcAft>
                <a:spcPts val="600"/>
              </a:spcAft>
            </a:pPr>
            <a:r>
              <a:rPr lang="en-US" sz="900" dirty="0">
                <a:solidFill>
                  <a:schemeClr val="tx1"/>
                </a:solidFill>
              </a:rPr>
              <a:t>Learn more about us at</a:t>
            </a:r>
          </a:p>
          <a:p>
            <a:pPr algn="just">
              <a:lnSpc>
                <a:spcPts val="1200"/>
              </a:lnSpc>
            </a:pPr>
            <a:r>
              <a:rPr lang="en-US" sz="1400" dirty="0">
                <a:solidFill>
                  <a:schemeClr val="accent2"/>
                </a:solidFill>
              </a:rPr>
              <a:t>www.capgemini.com</a:t>
            </a:r>
          </a:p>
        </p:txBody>
      </p:sp>
      <p:pic>
        <p:nvPicPr>
          <p:cNvPr id="17" name="Picture 2" descr="D:\My Work\Template\Icons\Social Media\LinkedIN.png">
            <a:hlinkClick r:id="rId2"/>
          </p:cNvPr>
          <p:cNvPicPr>
            <a:picLocks noChangeAspect="1" noChangeArrowheads="1"/>
          </p:cNvPicPr>
          <p:nvPr userDrawn="1"/>
        </p:nvPicPr>
        <p:blipFill>
          <a:blip r:embed="rId3" cstate="print"/>
          <a:srcRect/>
          <a:stretch>
            <a:fillRect/>
          </a:stretch>
        </p:blipFill>
        <p:spPr bwMode="auto">
          <a:xfrm>
            <a:off x="598813" y="3979258"/>
            <a:ext cx="249896" cy="333195"/>
          </a:xfrm>
          <a:prstGeom prst="rect">
            <a:avLst/>
          </a:prstGeom>
          <a:noFill/>
        </p:spPr>
      </p:pic>
      <p:pic>
        <p:nvPicPr>
          <p:cNvPr id="18" name="Picture 4" descr="D:\My Work\Template\Icons\Social Media\SlideShare.png">
            <a:hlinkClick r:id="rId4"/>
          </p:cNvPr>
          <p:cNvPicPr>
            <a:picLocks noChangeAspect="1" noChangeArrowheads="1"/>
          </p:cNvPicPr>
          <p:nvPr userDrawn="1"/>
        </p:nvPicPr>
        <p:blipFill>
          <a:blip r:embed="rId5" cstate="print"/>
          <a:srcRect/>
          <a:stretch>
            <a:fillRect/>
          </a:stretch>
        </p:blipFill>
        <p:spPr bwMode="auto">
          <a:xfrm>
            <a:off x="886345" y="3979258"/>
            <a:ext cx="249896" cy="333195"/>
          </a:xfrm>
          <a:prstGeom prst="rect">
            <a:avLst/>
          </a:prstGeom>
          <a:noFill/>
        </p:spPr>
      </p:pic>
      <p:pic>
        <p:nvPicPr>
          <p:cNvPr id="19" name="Picture 5" descr="D:\My Work\Template\Icons\Social Media\Twitter.png">
            <a:hlinkClick r:id="rId6"/>
          </p:cNvPr>
          <p:cNvPicPr>
            <a:picLocks noChangeAspect="1" noChangeArrowheads="1"/>
          </p:cNvPicPr>
          <p:nvPr userDrawn="1"/>
        </p:nvPicPr>
        <p:blipFill>
          <a:blip r:embed="rId7" cstate="print"/>
          <a:srcRect/>
          <a:stretch>
            <a:fillRect/>
          </a:stretch>
        </p:blipFill>
        <p:spPr bwMode="auto">
          <a:xfrm>
            <a:off x="1173877" y="3979258"/>
            <a:ext cx="249896" cy="333195"/>
          </a:xfrm>
          <a:prstGeom prst="rect">
            <a:avLst/>
          </a:prstGeom>
          <a:noFill/>
        </p:spPr>
      </p:pic>
      <p:pic>
        <p:nvPicPr>
          <p:cNvPr id="20" name="Picture 6" descr="D:\My Work\Template\Icons\Social Media\YouTube.png">
            <a:hlinkClick r:id="rId8"/>
          </p:cNvPr>
          <p:cNvPicPr>
            <a:picLocks noChangeAspect="1" noChangeArrowheads="1"/>
          </p:cNvPicPr>
          <p:nvPr userDrawn="1"/>
        </p:nvPicPr>
        <p:blipFill>
          <a:blip r:embed="rId9" cstate="print"/>
          <a:srcRect/>
          <a:stretch>
            <a:fillRect/>
          </a:stretch>
        </p:blipFill>
        <p:spPr bwMode="auto">
          <a:xfrm>
            <a:off x="1461409" y="3979258"/>
            <a:ext cx="249896" cy="333195"/>
          </a:xfrm>
          <a:prstGeom prst="rect">
            <a:avLst/>
          </a:prstGeom>
          <a:noFill/>
        </p:spPr>
      </p:pic>
      <p:pic>
        <p:nvPicPr>
          <p:cNvPr id="21" name="Picture 7" descr="D:\My Work\Template\Icons\Social Media\Facebook.png">
            <a:hlinkClick r:id="rId10"/>
          </p:cNvPr>
          <p:cNvPicPr>
            <a:picLocks noChangeAspect="1" noChangeArrowheads="1"/>
          </p:cNvPicPr>
          <p:nvPr userDrawn="1"/>
        </p:nvPicPr>
        <p:blipFill>
          <a:blip r:embed="rId11" cstate="print"/>
          <a:srcRect/>
          <a:stretch>
            <a:fillRect/>
          </a:stretch>
        </p:blipFill>
        <p:spPr bwMode="auto">
          <a:xfrm>
            <a:off x="311281" y="3979258"/>
            <a:ext cx="249896" cy="333195"/>
          </a:xfrm>
          <a:prstGeom prst="rect">
            <a:avLst/>
          </a:prstGeom>
          <a:noFill/>
        </p:spPr>
      </p:pic>
      <p:sp>
        <p:nvSpPr>
          <p:cNvPr id="23" name="Rectangle 22"/>
          <p:cNvSpPr/>
          <p:nvPr userDrawn="1"/>
        </p:nvSpPr>
        <p:spPr>
          <a:xfrm>
            <a:off x="311279" y="5640920"/>
            <a:ext cx="3148965" cy="569387"/>
          </a:xfrm>
          <a:prstGeom prst="rect">
            <a:avLst/>
          </a:prstGeom>
        </p:spPr>
        <p:txBody>
          <a:bodyPr wrap="square" lIns="0" tIns="0" rIns="0" bIns="0" anchor="b" anchorCtr="0">
            <a:spAutoFit/>
          </a:bodyPr>
          <a:lstStyle/>
          <a:p>
            <a:pPr>
              <a:spcAft>
                <a:spcPts val="600"/>
              </a:spcAft>
            </a:pPr>
            <a:r>
              <a:rPr lang="en-US" sz="800" noProof="0" dirty="0">
                <a:solidFill>
                  <a:schemeClr val="bg1"/>
                </a:solidFill>
                <a:latin typeface="+mn-lt"/>
                <a:cs typeface="Arial"/>
              </a:rPr>
              <a:t>This message contains information that may be privileged or confidential and is the property of the Capgemini Group.</a:t>
            </a:r>
            <a:br>
              <a:rPr lang="en-US" sz="800" noProof="0" dirty="0">
                <a:solidFill>
                  <a:schemeClr val="bg1"/>
                </a:solidFill>
                <a:latin typeface="+mn-lt"/>
                <a:cs typeface="Arial"/>
              </a:rPr>
            </a:br>
            <a:r>
              <a:rPr lang="en-US" sz="800" noProof="0" dirty="0">
                <a:solidFill>
                  <a:schemeClr val="bg1"/>
                </a:solidFill>
                <a:latin typeface="Arial"/>
                <a:cs typeface="Arial"/>
              </a:rPr>
              <a:t>Copyright © 2017 Capgemini. All rights reserved.</a:t>
            </a:r>
          </a:p>
          <a:p>
            <a:pPr marL="0" marR="0" indent="0" defTabSz="957756" rtl="0" eaLnBrk="1" fontAlgn="auto" latinLnBrk="0" hangingPunct="1">
              <a:lnSpc>
                <a:spcPct val="100000"/>
              </a:lnSpc>
              <a:spcBef>
                <a:spcPts val="0"/>
              </a:spcBef>
              <a:spcAft>
                <a:spcPts val="600"/>
              </a:spcAft>
              <a:buClrTx/>
              <a:buSzTx/>
              <a:buFontTx/>
              <a:buNone/>
              <a:tabLst/>
              <a:defRPr/>
            </a:pPr>
            <a:r>
              <a:rPr lang="en-US" sz="800" noProof="0" dirty="0">
                <a:solidFill>
                  <a:schemeClr val="bg1"/>
                </a:solidFill>
                <a:latin typeface="Arial"/>
                <a:cs typeface="Arial"/>
              </a:rPr>
              <a:t>Rightshore</a:t>
            </a:r>
            <a:r>
              <a:rPr lang="en-US" sz="800" baseline="30000" noProof="0" dirty="0">
                <a:solidFill>
                  <a:schemeClr val="bg1"/>
                </a:solidFill>
                <a:latin typeface="Arial"/>
                <a:cs typeface="Arial"/>
              </a:rPr>
              <a:t>®</a:t>
            </a:r>
            <a:r>
              <a:rPr lang="en-US" sz="800" noProof="0" dirty="0">
                <a:solidFill>
                  <a:schemeClr val="bg1"/>
                </a:solidFill>
                <a:latin typeface="Arial"/>
                <a:cs typeface="Arial"/>
              </a:rPr>
              <a:t> is a trademark belonging to Capgemini.</a:t>
            </a:r>
          </a:p>
        </p:txBody>
      </p:sp>
      <p:sp>
        <p:nvSpPr>
          <p:cNvPr id="24" name="Rectangle 23"/>
          <p:cNvSpPr/>
          <p:nvPr userDrawn="1"/>
        </p:nvSpPr>
        <p:spPr>
          <a:xfrm>
            <a:off x="4902139" y="5840973"/>
            <a:ext cx="3914774" cy="369332"/>
          </a:xfrm>
          <a:prstGeom prst="rect">
            <a:avLst/>
          </a:prstGeom>
        </p:spPr>
        <p:txBody>
          <a:bodyPr wrap="square" lIns="0" tIns="0" rIns="0" bIns="0" anchor="b" anchorCtr="0">
            <a:spAutoFit/>
          </a:bodyPr>
          <a:lstStyle/>
          <a:p>
            <a:pPr>
              <a:spcAft>
                <a:spcPts val="600"/>
              </a:spcAft>
            </a:pPr>
            <a:r>
              <a:rPr lang="en-US" sz="600" dirty="0">
                <a:cs typeface="Arial"/>
              </a:rPr>
              <a:t>This message is intended only for the person to whom it is addressed. If you are not the intended recipient, you are not authorized to read, print, retain, copy, disseminate, distribute, or use this message or any part thereof. If you receive this message in error, please notify the sender immediately and delete all copies of this message. </a:t>
            </a:r>
          </a:p>
        </p:txBody>
      </p:sp>
      <p:sp>
        <p:nvSpPr>
          <p:cNvPr id="25" name="Rectangle 24">
            <a:hlinkClick r:id="rId12"/>
          </p:cNvPr>
          <p:cNvSpPr/>
          <p:nvPr userDrawn="1"/>
        </p:nvSpPr>
        <p:spPr>
          <a:xfrm>
            <a:off x="5617427" y="3812094"/>
            <a:ext cx="1752066"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Rectangle 25">
            <a:hlinkClick r:id="rId13"/>
          </p:cNvPr>
          <p:cNvSpPr/>
          <p:nvPr userDrawn="1"/>
        </p:nvSpPr>
        <p:spPr>
          <a:xfrm>
            <a:off x="8048149" y="3812094"/>
            <a:ext cx="528638"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tangle 26">
            <a:hlinkClick r:id="rId14"/>
          </p:cNvPr>
          <p:cNvSpPr/>
          <p:nvPr userDrawn="1"/>
        </p:nvSpPr>
        <p:spPr>
          <a:xfrm>
            <a:off x="4899185" y="4445646"/>
            <a:ext cx="1388745" cy="183449"/>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29" name="Picture 28"/>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305679" y="4434172"/>
            <a:ext cx="1920240" cy="201012"/>
          </a:xfrm>
          <a:prstGeom prst="rect">
            <a:avLst/>
          </a:prstGeom>
        </p:spPr>
      </p:pic>
    </p:spTree>
    <p:extLst>
      <p:ext uri="{BB962C8B-B14F-4D97-AF65-F5344CB8AC3E}">
        <p14:creationId xmlns:p14="http://schemas.microsoft.com/office/powerpoint/2010/main" val="286138815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Image and Text1 (fixe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A20ECE27-3956-4FE1-8709-933577BED3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43" y="0"/>
            <a:ext cx="9141714" cy="6858000"/>
          </a:xfrm>
          <a:prstGeom prst="rect">
            <a:avLst/>
          </a:prstGeom>
        </p:spPr>
      </p:pic>
      <p:pic>
        <p:nvPicPr>
          <p:cNvPr id="7" name="Graphic 6">
            <a:extLst>
              <a:ext uri="{FF2B5EF4-FFF2-40B4-BE49-F238E27FC236}">
                <a16:creationId xmlns="" xmlns:a16="http://schemas.microsoft.com/office/drawing/2014/main" id="{0D0D1E5A-3176-4CB4-975A-4DC18D29026C}"/>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r="23077" b="19676"/>
          <a:stretch/>
        </p:blipFill>
        <p:spPr>
          <a:xfrm rot="16200000">
            <a:off x="3202529" y="916524"/>
            <a:ext cx="6857997" cy="5024954"/>
          </a:xfrm>
          <a:prstGeom prst="rect">
            <a:avLst/>
          </a:prstGeom>
        </p:spPr>
      </p:pic>
      <p:sp>
        <p:nvSpPr>
          <p:cNvPr id="11" name="Title Placeholder 1">
            <a:extLst>
              <a:ext uri="{FF2B5EF4-FFF2-40B4-BE49-F238E27FC236}">
                <a16:creationId xmlns="" xmlns:a16="http://schemas.microsoft.com/office/drawing/2014/main" id="{AC165F49-BCC1-4C3B-91C3-5D1BB415ABF1}"/>
              </a:ext>
            </a:extLst>
          </p:cNvPr>
          <p:cNvSpPr>
            <a:spLocks noGrp="1"/>
          </p:cNvSpPr>
          <p:nvPr>
            <p:ph type="title" hasCustomPrompt="1"/>
          </p:nvPr>
        </p:nvSpPr>
        <p:spPr>
          <a:xfrm>
            <a:off x="5016274" y="4308302"/>
            <a:ext cx="2613252" cy="1721321"/>
          </a:xfrm>
          <a:prstGeom prst="rect">
            <a:avLst/>
          </a:prstGeom>
        </p:spPr>
        <p:txBody>
          <a:bodyPr vert="horz" lIns="0" tIns="0" rIns="0" bIns="45720" rtlCol="0" anchor="b">
            <a:noAutofit/>
          </a:bodyPr>
          <a:lstStyle>
            <a:lvl1pPr>
              <a:lnSpc>
                <a:spcPts val="3000"/>
              </a:lnSpc>
              <a:defRPr sz="2600">
                <a:solidFill>
                  <a:srgbClr val="2C004B"/>
                </a:solidFill>
              </a:defRPr>
            </a:lvl1pPr>
          </a:lstStyle>
          <a:p>
            <a:r>
              <a:rPr lang="en-US" dirty="0"/>
              <a:t>Click to add title</a:t>
            </a:r>
            <a:endParaRPr lang="pt-PT" dirty="0"/>
          </a:p>
        </p:txBody>
      </p:sp>
      <p:sp>
        <p:nvSpPr>
          <p:cNvPr id="12" name="Text Placeholder 7">
            <a:extLst>
              <a:ext uri="{FF2B5EF4-FFF2-40B4-BE49-F238E27FC236}">
                <a16:creationId xmlns="" xmlns:a16="http://schemas.microsoft.com/office/drawing/2014/main" id="{98BC8B91-D2A3-4F52-B4E2-1C3C1B691942}"/>
              </a:ext>
            </a:extLst>
          </p:cNvPr>
          <p:cNvSpPr>
            <a:spLocks noGrp="1"/>
          </p:cNvSpPr>
          <p:nvPr>
            <p:ph type="body" sz="quarter" idx="32" hasCustomPrompt="1"/>
          </p:nvPr>
        </p:nvSpPr>
        <p:spPr>
          <a:xfrm>
            <a:off x="305994" y="5085184"/>
            <a:ext cx="3092531" cy="944430"/>
          </a:xfrm>
          <a:prstGeom prst="rect">
            <a:avLst/>
          </a:prstGeom>
        </p:spPr>
        <p:txBody>
          <a:bodyPr anchor="b">
            <a:noAutofit/>
          </a:bodyPr>
          <a:lstStyle>
            <a:lvl1pPr>
              <a:lnSpc>
                <a:spcPts val="2200"/>
              </a:lnSpc>
              <a:spcAft>
                <a:spcPts val="0"/>
              </a:spcAft>
              <a:defRPr sz="18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pic>
        <p:nvPicPr>
          <p:cNvPr id="6"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 xmlns:asvg="http://schemas.microsoft.com/office/drawing/2016/SVG/main" r:embed="rId6"/>
              </a:ext>
            </a:extLst>
          </a:blip>
          <a:srcRect l="81836" t="-4713" b="16530"/>
          <a:stretch/>
        </p:blipFill>
        <p:spPr>
          <a:xfrm>
            <a:off x="8660846" y="188640"/>
            <a:ext cx="318267" cy="459624"/>
          </a:xfrm>
          <a:prstGeom prst="rect">
            <a:avLst/>
          </a:prstGeom>
        </p:spPr>
      </p:pic>
      <p:sp>
        <p:nvSpPr>
          <p:cNvPr id="8" name="Retângulo 43">
            <a:extLst>
              <a:ext uri="{FF2B5EF4-FFF2-40B4-BE49-F238E27FC236}">
                <a16:creationId xmlns="" xmlns:a16="http://schemas.microsoft.com/office/drawing/2014/main" id="{25FC8637-25BD-4C09-AF25-56B4243DAB3D}"/>
              </a:ext>
            </a:extLst>
          </p:cNvPr>
          <p:cNvSpPr/>
          <p:nvPr userDrawn="1"/>
        </p:nvSpPr>
        <p:spPr>
          <a:xfrm>
            <a:off x="8658796" y="6555758"/>
            <a:ext cx="360996"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9"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0" name="Rectangle 27">
            <a:hlinkClick r:id="rId7"/>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44907960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Image and Text_2">
    <p:spTree>
      <p:nvGrpSpPr>
        <p:cNvPr id="1" name=""/>
        <p:cNvGrpSpPr/>
        <p:nvPr/>
      </p:nvGrpSpPr>
      <p:grpSpPr>
        <a:xfrm>
          <a:off x="0" y="0"/>
          <a:ext cx="0" cy="0"/>
          <a:chOff x="0" y="0"/>
          <a:chExt cx="0" cy="0"/>
        </a:xfrm>
      </p:grpSpPr>
      <p:pic>
        <p:nvPicPr>
          <p:cNvPr id="7" name="Graphic 6">
            <a:extLst>
              <a:ext uri="{FF2B5EF4-FFF2-40B4-BE49-F238E27FC236}">
                <a16:creationId xmlns="" xmlns:a16="http://schemas.microsoft.com/office/drawing/2014/main" id="{53181C41-E797-4C55-B0D0-233FF421FA83}"/>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t="20875"/>
          <a:stretch>
            <a:fillRect/>
          </a:stretch>
        </p:blipFill>
        <p:spPr>
          <a:xfrm rot="19800000" flipH="1">
            <a:off x="-1318975" y="-861399"/>
            <a:ext cx="6220148" cy="6688887"/>
          </a:xfrm>
          <a:custGeom>
            <a:avLst/>
            <a:gdLst>
              <a:gd name="connsiteX0" fmla="*/ 4973426 w 8293531"/>
              <a:gd name="connsiteY0" fmla="*/ 0 h 6688887"/>
              <a:gd name="connsiteX1" fmla="*/ 0 w 8293531"/>
              <a:gd name="connsiteY1" fmla="*/ 2871409 h 6688887"/>
              <a:gd name="connsiteX2" fmla="*/ 0 w 8293531"/>
              <a:gd name="connsiteY2" fmla="*/ 3722915 h 6688887"/>
              <a:gd name="connsiteX3" fmla="*/ 1712404 w 8293531"/>
              <a:gd name="connsiteY3" fmla="*/ 6688887 h 6688887"/>
              <a:gd name="connsiteX4" fmla="*/ 6973982 w 8293531"/>
              <a:gd name="connsiteY4" fmla="*/ 6688887 h 6688887"/>
              <a:gd name="connsiteX5" fmla="*/ 8293531 w 8293531"/>
              <a:gd name="connsiteY5" fmla="*/ 5927045 h 6688887"/>
              <a:gd name="connsiteX6" fmla="*/ 8293531 w 8293531"/>
              <a:gd name="connsiteY6" fmla="*/ 5750590 h 6688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93531" h="6688887">
                <a:moveTo>
                  <a:pt x="4973426" y="0"/>
                </a:moveTo>
                <a:lnTo>
                  <a:pt x="0" y="2871409"/>
                </a:lnTo>
                <a:lnTo>
                  <a:pt x="0" y="3722915"/>
                </a:lnTo>
                <a:lnTo>
                  <a:pt x="1712404" y="6688887"/>
                </a:lnTo>
                <a:lnTo>
                  <a:pt x="6973982" y="6688887"/>
                </a:lnTo>
                <a:lnTo>
                  <a:pt x="8293531" y="5927045"/>
                </a:lnTo>
                <a:lnTo>
                  <a:pt x="8293531" y="5750590"/>
                </a:lnTo>
                <a:close/>
              </a:path>
            </a:pathLst>
          </a:custGeom>
        </p:spPr>
      </p:pic>
      <p:sp>
        <p:nvSpPr>
          <p:cNvPr id="10" name="Picture Placeholder 17">
            <a:extLst>
              <a:ext uri="{FF2B5EF4-FFF2-40B4-BE49-F238E27FC236}">
                <a16:creationId xmlns="" xmlns:a16="http://schemas.microsoft.com/office/drawing/2014/main" id="{218E0C47-FBAF-440E-A6A0-9D14AE6071F8}"/>
              </a:ext>
            </a:extLst>
          </p:cNvPr>
          <p:cNvSpPr>
            <a:spLocks noGrp="1"/>
          </p:cNvSpPr>
          <p:nvPr>
            <p:ph type="pic" sz="quarter" idx="10"/>
          </p:nvPr>
        </p:nvSpPr>
        <p:spPr>
          <a:xfrm>
            <a:off x="0" y="-1"/>
            <a:ext cx="9144000" cy="6857998"/>
          </a:xfrm>
          <a:prstGeom prst="rect">
            <a:avLst/>
          </a:prstGeom>
          <a:noFill/>
        </p:spPr>
        <p:txBody>
          <a:bodyPr anchor="ctr"/>
          <a:lstStyle>
            <a:lvl1pPr algn="ctr">
              <a:defRPr/>
            </a:lvl1pPr>
          </a:lstStyle>
          <a:p>
            <a:r>
              <a:rPr lang="en-US" smtClean="0"/>
              <a:t>Click icon to add picture</a:t>
            </a:r>
            <a:endParaRPr lang="pt-PT" dirty="0"/>
          </a:p>
        </p:txBody>
      </p:sp>
      <p:sp>
        <p:nvSpPr>
          <p:cNvPr id="11" name="Title Placeholder 1">
            <a:extLst>
              <a:ext uri="{FF2B5EF4-FFF2-40B4-BE49-F238E27FC236}">
                <a16:creationId xmlns="" xmlns:a16="http://schemas.microsoft.com/office/drawing/2014/main" id="{AC165F49-BCC1-4C3B-91C3-5D1BB415ABF1}"/>
              </a:ext>
            </a:extLst>
          </p:cNvPr>
          <p:cNvSpPr>
            <a:spLocks noGrp="1"/>
          </p:cNvSpPr>
          <p:nvPr>
            <p:ph type="title" hasCustomPrompt="1"/>
          </p:nvPr>
        </p:nvSpPr>
        <p:spPr>
          <a:xfrm>
            <a:off x="305992" y="649982"/>
            <a:ext cx="3239895" cy="1194843"/>
          </a:xfrm>
          <a:prstGeom prst="rect">
            <a:avLst/>
          </a:prstGeom>
        </p:spPr>
        <p:txBody>
          <a:bodyPr vert="horz" lIns="0" tIns="0" rIns="0" bIns="0" rtlCol="0" anchor="b">
            <a:normAutofit/>
          </a:bodyPr>
          <a:lstStyle>
            <a:lvl1pPr>
              <a:lnSpc>
                <a:spcPts val="3000"/>
              </a:lnSpc>
              <a:defRPr sz="260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 xmlns:a16="http://schemas.microsoft.com/office/drawing/2014/main" id="{98BC8B91-D2A3-4F52-B4E2-1C3C1B691942}"/>
              </a:ext>
            </a:extLst>
          </p:cNvPr>
          <p:cNvSpPr>
            <a:spLocks noGrp="1"/>
          </p:cNvSpPr>
          <p:nvPr>
            <p:ph type="body" sz="quarter" idx="32" hasCustomPrompt="1"/>
          </p:nvPr>
        </p:nvSpPr>
        <p:spPr>
          <a:xfrm>
            <a:off x="305992" y="1988840"/>
            <a:ext cx="2699835" cy="1152127"/>
          </a:xfrm>
          <a:prstGeom prst="rect">
            <a:avLst/>
          </a:prstGeom>
        </p:spPr>
        <p:txBody>
          <a:bodyPr lIns="0" tIns="0" rIns="0" bIns="0">
            <a:noAutofit/>
          </a:bodyPr>
          <a:lstStyle>
            <a:lvl1pP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602012278"/>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Image and Text 3">
    <p:spTree>
      <p:nvGrpSpPr>
        <p:cNvPr id="1" name=""/>
        <p:cNvGrpSpPr/>
        <p:nvPr/>
      </p:nvGrpSpPr>
      <p:grpSpPr>
        <a:xfrm>
          <a:off x="0" y="0"/>
          <a:ext cx="0" cy="0"/>
          <a:chOff x="0" y="0"/>
          <a:chExt cx="0" cy="0"/>
        </a:xfrm>
      </p:grpSpPr>
      <p:pic>
        <p:nvPicPr>
          <p:cNvPr id="15" name="Graphic 5">
            <a:extLst>
              <a:ext uri="{FF2B5EF4-FFF2-40B4-BE49-F238E27FC236}">
                <a16:creationId xmlns="" xmlns:a16="http://schemas.microsoft.com/office/drawing/2014/main" id="{A3E3F225-1B4B-4BB0-90A9-90BB2D362941}"/>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7450" t="17874" b="13048"/>
          <a:stretch/>
        </p:blipFill>
        <p:spPr>
          <a:xfrm>
            <a:off x="3" y="1"/>
            <a:ext cx="7098653" cy="6858000"/>
          </a:xfrm>
          <a:prstGeom prst="rect">
            <a:avLst/>
          </a:prstGeom>
        </p:spPr>
      </p:pic>
      <p:sp>
        <p:nvSpPr>
          <p:cNvPr id="10" name="Picture Placeholder 17">
            <a:extLst>
              <a:ext uri="{FF2B5EF4-FFF2-40B4-BE49-F238E27FC236}">
                <a16:creationId xmlns="" xmlns:a16="http://schemas.microsoft.com/office/drawing/2014/main" id="{218E0C47-FBAF-440E-A6A0-9D14AE6071F8}"/>
              </a:ext>
            </a:extLst>
          </p:cNvPr>
          <p:cNvSpPr>
            <a:spLocks noGrp="1"/>
          </p:cNvSpPr>
          <p:nvPr>
            <p:ph type="pic" sz="quarter" idx="10"/>
          </p:nvPr>
        </p:nvSpPr>
        <p:spPr>
          <a:xfrm>
            <a:off x="0" y="-1"/>
            <a:ext cx="9144000" cy="6857998"/>
          </a:xfrm>
          <a:prstGeom prst="rect">
            <a:avLst/>
          </a:prstGeom>
          <a:noFill/>
        </p:spPr>
        <p:txBody>
          <a:bodyPr anchor="ctr"/>
          <a:lstStyle>
            <a:lvl1pPr algn="ctr">
              <a:defRPr/>
            </a:lvl1pPr>
          </a:lstStyle>
          <a:p>
            <a:r>
              <a:rPr lang="en-US" smtClean="0"/>
              <a:t>Click icon to add picture</a:t>
            </a:r>
            <a:endParaRPr lang="pt-PT" dirty="0"/>
          </a:p>
        </p:txBody>
      </p:sp>
      <p:sp>
        <p:nvSpPr>
          <p:cNvPr id="11" name="Title Placeholder 1">
            <a:extLst>
              <a:ext uri="{FF2B5EF4-FFF2-40B4-BE49-F238E27FC236}">
                <a16:creationId xmlns="" xmlns:a16="http://schemas.microsoft.com/office/drawing/2014/main" id="{AC165F49-BCC1-4C3B-91C3-5D1BB415ABF1}"/>
              </a:ext>
            </a:extLst>
          </p:cNvPr>
          <p:cNvSpPr>
            <a:spLocks noGrp="1"/>
          </p:cNvSpPr>
          <p:nvPr>
            <p:ph type="title" hasCustomPrompt="1"/>
          </p:nvPr>
        </p:nvSpPr>
        <p:spPr>
          <a:xfrm>
            <a:off x="305992" y="649982"/>
            <a:ext cx="3239895" cy="1194843"/>
          </a:xfrm>
          <a:prstGeom prst="rect">
            <a:avLst/>
          </a:prstGeom>
        </p:spPr>
        <p:txBody>
          <a:bodyPr vert="horz" lIns="0" tIns="0" rIns="0" bIns="0" rtlCol="0" anchor="b">
            <a:normAutofit/>
          </a:bodyPr>
          <a:lstStyle>
            <a:lvl1pPr>
              <a:lnSpc>
                <a:spcPts val="3000"/>
              </a:lnSpc>
              <a:defRPr sz="260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 xmlns:a16="http://schemas.microsoft.com/office/drawing/2014/main" id="{98BC8B91-D2A3-4F52-B4E2-1C3C1B691942}"/>
              </a:ext>
            </a:extLst>
          </p:cNvPr>
          <p:cNvSpPr>
            <a:spLocks noGrp="1"/>
          </p:cNvSpPr>
          <p:nvPr>
            <p:ph type="body" sz="quarter" idx="32" hasCustomPrompt="1"/>
          </p:nvPr>
        </p:nvSpPr>
        <p:spPr>
          <a:xfrm>
            <a:off x="305995" y="1988840"/>
            <a:ext cx="2781863" cy="1152127"/>
          </a:xfrm>
          <a:prstGeom prst="rect">
            <a:avLst/>
          </a:prstGeom>
        </p:spPr>
        <p:txBody>
          <a:bodyPr lIns="0" tIns="0" rIns="0" bIns="0">
            <a:noAutofit/>
          </a:bodyPr>
          <a:lstStyle>
            <a:lvl1pP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751516154"/>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echnology Image">
    <p:bg>
      <p:bgRef idx="1001">
        <a:schemeClr val="bg1"/>
      </p:bgRef>
    </p:bg>
    <p:spTree>
      <p:nvGrpSpPr>
        <p:cNvPr id="1" name=""/>
        <p:cNvGrpSpPr/>
        <p:nvPr/>
      </p:nvGrpSpPr>
      <p:grpSpPr>
        <a:xfrm>
          <a:off x="0" y="0"/>
          <a:ext cx="0" cy="0"/>
          <a:chOff x="0" y="0"/>
          <a:chExt cx="0" cy="0"/>
        </a:xfrm>
      </p:grpSpPr>
      <p:pic>
        <p:nvPicPr>
          <p:cNvPr id="6" name="Graphic 5">
            <a:extLst>
              <a:ext uri="{FF2B5EF4-FFF2-40B4-BE49-F238E27FC236}">
                <a16:creationId xmlns="" xmlns:a16="http://schemas.microsoft.com/office/drawing/2014/main" id="{5A5BCC8E-52FE-4AF2-85A3-02F305A6057A}"/>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10880" b="30671"/>
          <a:stretch/>
        </p:blipFill>
        <p:spPr>
          <a:xfrm flipH="1">
            <a:off x="2914650" y="812801"/>
            <a:ext cx="6229350" cy="6045199"/>
          </a:xfrm>
          <a:prstGeom prst="rect">
            <a:avLst/>
          </a:prstGeom>
        </p:spPr>
      </p:pic>
      <p:sp>
        <p:nvSpPr>
          <p:cNvPr id="8" name="Picture Placeholder 17">
            <a:extLst>
              <a:ext uri="{FF2B5EF4-FFF2-40B4-BE49-F238E27FC236}">
                <a16:creationId xmlns="" xmlns:a16="http://schemas.microsoft.com/office/drawing/2014/main" id="{EDC88BCB-F476-4BB6-A735-9D28ECF2EBD5}"/>
              </a:ext>
            </a:extLst>
          </p:cNvPr>
          <p:cNvSpPr>
            <a:spLocks noGrp="1"/>
          </p:cNvSpPr>
          <p:nvPr>
            <p:ph type="pic" sz="quarter" idx="10"/>
          </p:nvPr>
        </p:nvSpPr>
        <p:spPr>
          <a:xfrm>
            <a:off x="5" y="-1"/>
            <a:ext cx="5519057" cy="6857998"/>
          </a:xfrm>
          <a:prstGeom prst="rect">
            <a:avLst/>
          </a:prstGeom>
          <a:noFill/>
        </p:spPr>
        <p:txBody>
          <a:bodyPr anchor="ctr"/>
          <a:lstStyle>
            <a:lvl1pPr algn="ctr">
              <a:defRPr/>
            </a:lvl1pPr>
          </a:lstStyle>
          <a:p>
            <a:r>
              <a:rPr lang="en-US" smtClean="0"/>
              <a:t>Click icon to add picture</a:t>
            </a:r>
            <a:endParaRPr lang="pt-PT" dirty="0"/>
          </a:p>
        </p:txBody>
      </p:sp>
      <p:sp>
        <p:nvSpPr>
          <p:cNvPr id="9" name="Title Placeholder 1">
            <a:extLst>
              <a:ext uri="{FF2B5EF4-FFF2-40B4-BE49-F238E27FC236}">
                <a16:creationId xmlns="" xmlns:a16="http://schemas.microsoft.com/office/drawing/2014/main" id="{1EA78C13-ABAA-4BAC-9CD6-3FC2F2788217}"/>
              </a:ext>
            </a:extLst>
          </p:cNvPr>
          <p:cNvSpPr>
            <a:spLocks noGrp="1"/>
          </p:cNvSpPr>
          <p:nvPr>
            <p:ph type="title" hasCustomPrompt="1"/>
          </p:nvPr>
        </p:nvSpPr>
        <p:spPr>
          <a:xfrm>
            <a:off x="5731456" y="1917275"/>
            <a:ext cx="3106559" cy="1727749"/>
          </a:xfrm>
          <a:prstGeom prst="rect">
            <a:avLst/>
          </a:prstGeom>
        </p:spPr>
        <p:txBody>
          <a:bodyPr vert="horz" lIns="0" tIns="0" rIns="0" bIns="0" rtlCol="0" anchor="b">
            <a:normAutofit/>
          </a:bodyPr>
          <a:lstStyle>
            <a:lvl1pPr algn="r">
              <a:lnSpc>
                <a:spcPts val="3000"/>
              </a:lnSpc>
              <a:defRPr sz="2600">
                <a:solidFill>
                  <a:srgbClr val="95E616"/>
                </a:solidFill>
              </a:defRPr>
            </a:lvl1pPr>
          </a:lstStyle>
          <a:p>
            <a:r>
              <a:rPr lang="en-US" dirty="0"/>
              <a:t>Click to insert title</a:t>
            </a:r>
            <a:endParaRPr lang="pt-PT" dirty="0"/>
          </a:p>
        </p:txBody>
      </p:sp>
      <p:sp>
        <p:nvSpPr>
          <p:cNvPr id="10" name="Text Placeholder 7">
            <a:extLst>
              <a:ext uri="{FF2B5EF4-FFF2-40B4-BE49-F238E27FC236}">
                <a16:creationId xmlns="" xmlns:a16="http://schemas.microsoft.com/office/drawing/2014/main" id="{235AC200-82C6-49D0-B50C-8C2A4A3A2B93}"/>
              </a:ext>
            </a:extLst>
          </p:cNvPr>
          <p:cNvSpPr>
            <a:spLocks noGrp="1"/>
          </p:cNvSpPr>
          <p:nvPr>
            <p:ph type="body" sz="quarter" idx="32" hasCustomPrompt="1"/>
          </p:nvPr>
        </p:nvSpPr>
        <p:spPr>
          <a:xfrm>
            <a:off x="5723915" y="3762628"/>
            <a:ext cx="3114096" cy="2186655"/>
          </a:xfrm>
          <a:prstGeom prst="rect">
            <a:avLst/>
          </a:prstGeom>
        </p:spPr>
        <p:txBody>
          <a:bodyPr lIns="0" tIns="0" rIns="0" bIns="0">
            <a:noAutofit/>
          </a:bodyPr>
          <a:lstStyle>
            <a:lvl1pPr algn="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1"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14" name="Retângulo 43">
            <a:extLst>
              <a:ext uri="{FF2B5EF4-FFF2-40B4-BE49-F238E27FC236}">
                <a16:creationId xmlns="" xmlns:a16="http://schemas.microsoft.com/office/drawing/2014/main" id="{834ADCB4-BFB1-450D-8F6D-64217F4CD92C}"/>
              </a:ext>
            </a:extLst>
          </p:cNvPr>
          <p:cNvSpPr/>
          <p:nvPr userDrawn="1"/>
        </p:nvSpPr>
        <p:spPr>
          <a:xfrm>
            <a:off x="5970144" y="6555758"/>
            <a:ext cx="1667765"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764042835"/>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19458" name="Picture 2" descr="http://www.strategic-resume.com/wp-content/uploads/2015/08/SummaryIcon.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82885" y="1494990"/>
            <a:ext cx="16383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163963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Image and highlights (two-color)">
    <p:spTree>
      <p:nvGrpSpPr>
        <p:cNvPr id="1" name=""/>
        <p:cNvGrpSpPr/>
        <p:nvPr/>
      </p:nvGrpSpPr>
      <p:grpSpPr>
        <a:xfrm>
          <a:off x="0" y="0"/>
          <a:ext cx="0" cy="0"/>
          <a:chOff x="0" y="0"/>
          <a:chExt cx="0" cy="0"/>
        </a:xfrm>
      </p:grpSpPr>
      <p:sp>
        <p:nvSpPr>
          <p:cNvPr id="10" name="Picture Placeholder 17">
            <a:extLst>
              <a:ext uri="{FF2B5EF4-FFF2-40B4-BE49-F238E27FC236}">
                <a16:creationId xmlns="" xmlns:a16="http://schemas.microsoft.com/office/drawing/2014/main" id="{A11CE6B2-56EB-4C86-B1D0-B791937A346D}"/>
              </a:ext>
            </a:extLst>
          </p:cNvPr>
          <p:cNvSpPr>
            <a:spLocks noGrp="1"/>
          </p:cNvSpPr>
          <p:nvPr>
            <p:ph type="pic" sz="quarter" idx="10"/>
          </p:nvPr>
        </p:nvSpPr>
        <p:spPr>
          <a:xfrm>
            <a:off x="3624947" y="-1"/>
            <a:ext cx="5519057" cy="6857998"/>
          </a:xfrm>
          <a:prstGeom prst="rect">
            <a:avLst/>
          </a:prstGeom>
          <a:noFill/>
        </p:spPr>
        <p:txBody>
          <a:bodyPr anchor="ctr"/>
          <a:lstStyle>
            <a:lvl1pPr algn="ctr">
              <a:defRPr/>
            </a:lvl1pPr>
          </a:lstStyle>
          <a:p>
            <a:r>
              <a:rPr lang="en-US" smtClean="0"/>
              <a:t>Click icon to add picture</a:t>
            </a:r>
            <a:endParaRPr lang="pt-PT" dirty="0"/>
          </a:p>
        </p:txBody>
      </p:sp>
      <p:sp>
        <p:nvSpPr>
          <p:cNvPr id="8" name="Title Placeholder 1">
            <a:extLst>
              <a:ext uri="{FF2B5EF4-FFF2-40B4-BE49-F238E27FC236}">
                <a16:creationId xmlns="" xmlns:a16="http://schemas.microsoft.com/office/drawing/2014/main" id="{111A5EED-2BC2-465F-9194-B07443C0A9F3}"/>
              </a:ext>
            </a:extLst>
          </p:cNvPr>
          <p:cNvSpPr>
            <a:spLocks noGrp="1"/>
          </p:cNvSpPr>
          <p:nvPr>
            <p:ph type="title" hasCustomPrompt="1"/>
          </p:nvPr>
        </p:nvSpPr>
        <p:spPr>
          <a:xfrm>
            <a:off x="704849" y="707444"/>
            <a:ext cx="2171577" cy="1830078"/>
          </a:xfrm>
          <a:prstGeom prst="rect">
            <a:avLst/>
          </a:prstGeom>
        </p:spPr>
        <p:txBody>
          <a:bodyPr vert="horz" lIns="91440" tIns="45720" rIns="91440" bIns="45720" rtlCol="0" anchor="b">
            <a:normAutofit/>
          </a:bodyPr>
          <a:lstStyle>
            <a:lvl1pPr algn="l">
              <a:defRPr sz="4800">
                <a:solidFill>
                  <a:srgbClr val="95E616"/>
                </a:solidFill>
              </a:defRPr>
            </a:lvl1pPr>
          </a:lstStyle>
          <a:p>
            <a:r>
              <a:rPr lang="en-US" dirty="0"/>
              <a:t>Click to add title</a:t>
            </a:r>
            <a:endParaRPr lang="pt-PT" dirty="0"/>
          </a:p>
        </p:txBody>
      </p:sp>
      <p:sp>
        <p:nvSpPr>
          <p:cNvPr id="9" name="Text Placeholder 7">
            <a:extLst>
              <a:ext uri="{FF2B5EF4-FFF2-40B4-BE49-F238E27FC236}">
                <a16:creationId xmlns="" xmlns:a16="http://schemas.microsoft.com/office/drawing/2014/main" id="{D4BFADA0-A20F-45DD-B818-E0C58FC73DCB}"/>
              </a:ext>
            </a:extLst>
          </p:cNvPr>
          <p:cNvSpPr>
            <a:spLocks noGrp="1"/>
          </p:cNvSpPr>
          <p:nvPr>
            <p:ph type="body" sz="quarter" idx="32" hasCustomPrompt="1"/>
          </p:nvPr>
        </p:nvSpPr>
        <p:spPr>
          <a:xfrm>
            <a:off x="704850" y="2564905"/>
            <a:ext cx="2171576" cy="3589775"/>
          </a:xfrm>
          <a:prstGeom prst="rect">
            <a:avLst/>
          </a:prstGeom>
        </p:spPr>
        <p:txBody>
          <a:bodyPr>
            <a:noAutofit/>
          </a:bodyPr>
          <a:lstStyle>
            <a:lvl1pPr algn="l">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5" name="Rectangle 4">
            <a:extLst>
              <a:ext uri="{FF2B5EF4-FFF2-40B4-BE49-F238E27FC236}">
                <a16:creationId xmlns="" xmlns:a16="http://schemas.microsoft.com/office/drawing/2014/main" id="{0B9B7D6C-D884-4362-AF1D-3A8B442DE315}"/>
              </a:ext>
            </a:extLst>
          </p:cNvPr>
          <p:cNvSpPr/>
          <p:nvPr userDrawn="1"/>
        </p:nvSpPr>
        <p:spPr>
          <a:xfrm>
            <a:off x="0" y="0"/>
            <a:ext cx="2300288" cy="6858000"/>
          </a:xfrm>
          <a:prstGeom prst="rect">
            <a:avLst/>
          </a:pr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6" name="Group 5">
            <a:extLst>
              <a:ext uri="{FF2B5EF4-FFF2-40B4-BE49-F238E27FC236}">
                <a16:creationId xmlns="" xmlns:a16="http://schemas.microsoft.com/office/drawing/2014/main" id="{91BF642E-618C-4DD9-AF43-29DF366CC373}"/>
              </a:ext>
            </a:extLst>
          </p:cNvPr>
          <p:cNvGrpSpPr/>
          <p:nvPr userDrawn="1"/>
        </p:nvGrpSpPr>
        <p:grpSpPr>
          <a:xfrm flipH="1">
            <a:off x="-1" y="-1828800"/>
            <a:ext cx="5633085" cy="10800950"/>
            <a:chOff x="4503427" y="-841109"/>
            <a:chExt cx="6774184" cy="9741675"/>
          </a:xfrm>
        </p:grpSpPr>
        <p:sp>
          <p:nvSpPr>
            <p:cNvPr id="7" name="Rectangle 6">
              <a:extLst>
                <a:ext uri="{FF2B5EF4-FFF2-40B4-BE49-F238E27FC236}">
                  <a16:creationId xmlns="" xmlns:a16="http://schemas.microsoft.com/office/drawing/2014/main" id="{05F159C5-9D2B-4D41-B049-265FEAC7A16A}"/>
                </a:ext>
              </a:extLst>
            </p:cNvPr>
            <p:cNvSpPr/>
            <p:nvPr/>
          </p:nvSpPr>
          <p:spPr>
            <a:xfrm>
              <a:off x="10312400" y="5969000"/>
              <a:ext cx="533400" cy="800100"/>
            </a:xfrm>
            <a:prstGeom prst="rect">
              <a:avLst/>
            </a:pr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11" name="Group 10">
              <a:extLst>
                <a:ext uri="{FF2B5EF4-FFF2-40B4-BE49-F238E27FC236}">
                  <a16:creationId xmlns="" xmlns:a16="http://schemas.microsoft.com/office/drawing/2014/main" id="{A7CCBDA4-ECAE-40B4-AFC3-26E23560D77A}"/>
                </a:ext>
              </a:extLst>
            </p:cNvPr>
            <p:cNvGrpSpPr/>
            <p:nvPr/>
          </p:nvGrpSpPr>
          <p:grpSpPr>
            <a:xfrm>
              <a:off x="4503427" y="-841109"/>
              <a:ext cx="6774184" cy="9741675"/>
              <a:chOff x="6466897" y="122642"/>
              <a:chExt cx="5044220" cy="7253890"/>
            </a:xfrm>
          </p:grpSpPr>
          <p:pic>
            <p:nvPicPr>
              <p:cNvPr id="12" name="Graphic 11">
                <a:extLst>
                  <a:ext uri="{FF2B5EF4-FFF2-40B4-BE49-F238E27FC236}">
                    <a16:creationId xmlns="" xmlns:a16="http://schemas.microsoft.com/office/drawing/2014/main" id="{7CE27168-F6DA-4810-BB03-F13300055E35}"/>
                  </a:ext>
                </a:extLst>
              </p:cNvPr>
              <p:cNvPicPr>
                <a:picLocks noChangeAspect="1"/>
              </p:cNvPicPr>
              <p:nvPr/>
            </p:nvPicPr>
            <p:blipFill rotWithShape="1">
              <a:blip r:embed="rId2">
                <a:extLst>
                  <a:ext uri="{96DAC541-7B7A-43D3-8B79-37D633B846F1}">
                    <asvg:svgBlip xmlns="" xmlns:asvg="http://schemas.microsoft.com/office/drawing/2016/SVG/main" r:embed="rId3"/>
                  </a:ext>
                </a:extLst>
              </a:blip>
              <a:srcRect l="24648" t="31387" r="33798" b="8441"/>
              <a:stretch/>
            </p:blipFill>
            <p:spPr>
              <a:xfrm>
                <a:off x="7684232" y="122642"/>
                <a:ext cx="3826885" cy="6735359"/>
              </a:xfrm>
              <a:prstGeom prst="rect">
                <a:avLst/>
              </a:prstGeom>
            </p:spPr>
          </p:pic>
          <p:pic>
            <p:nvPicPr>
              <p:cNvPr id="13" name="Graphic 12">
                <a:extLst>
                  <a:ext uri="{FF2B5EF4-FFF2-40B4-BE49-F238E27FC236}">
                    <a16:creationId xmlns="" xmlns:a16="http://schemas.microsoft.com/office/drawing/2014/main" id="{B2FD07E9-FD44-4F4D-B48A-CB2D72E628F2}"/>
                  </a:ext>
                </a:extLst>
              </p:cNvPr>
              <p:cNvPicPr>
                <a:picLocks noChangeAspect="1"/>
              </p:cNvPicPr>
              <p:nvPr/>
            </p:nvPicPr>
            <p:blipFill rotWithShape="1">
              <a:blip r:embed="rId4">
                <a:extLst>
                  <a:ext uri="{96DAC541-7B7A-43D3-8B79-37D633B846F1}">
                    <asvg:svgBlip xmlns="" xmlns:asvg="http://schemas.microsoft.com/office/drawing/2016/SVG/main" r:embed="rId5"/>
                  </a:ext>
                </a:extLst>
              </a:blip>
              <a:srcRect l="23644" t="23056" r="6670" b="9419"/>
              <a:stretch/>
            </p:blipFill>
            <p:spPr>
              <a:xfrm>
                <a:off x="6466897" y="900452"/>
                <a:ext cx="5044218" cy="6476080"/>
              </a:xfrm>
              <a:prstGeom prst="rect">
                <a:avLst/>
              </a:prstGeom>
            </p:spPr>
          </p:pic>
        </p:grpSp>
      </p:grpSp>
      <p:sp>
        <p:nvSpPr>
          <p:cNvPr id="14"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5"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6" name="Rectangle 27">
            <a:hlinkClick r:id="rId6"/>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17"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318660843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ullets and image">
    <p:spTree>
      <p:nvGrpSpPr>
        <p:cNvPr id="1" name=""/>
        <p:cNvGrpSpPr/>
        <p:nvPr/>
      </p:nvGrpSpPr>
      <p:grpSpPr>
        <a:xfrm>
          <a:off x="0" y="0"/>
          <a:ext cx="0" cy="0"/>
          <a:chOff x="0" y="0"/>
          <a:chExt cx="0" cy="0"/>
        </a:xfrm>
      </p:grpSpPr>
      <p:pic>
        <p:nvPicPr>
          <p:cNvPr id="7" name="Graphic 6">
            <a:extLst>
              <a:ext uri="{FF2B5EF4-FFF2-40B4-BE49-F238E27FC236}">
                <a16:creationId xmlns="" xmlns:a16="http://schemas.microsoft.com/office/drawing/2014/main" id="{8567D75B-5423-48DB-8633-03391840D131}"/>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a:off x="4800605" y="0"/>
            <a:ext cx="4343399" cy="5902959"/>
          </a:xfrm>
          <a:prstGeom prst="rect">
            <a:avLst/>
          </a:prstGeom>
        </p:spPr>
      </p:pic>
      <p:sp>
        <p:nvSpPr>
          <p:cNvPr id="9" name="Picture Placeholder 17">
            <a:extLst>
              <a:ext uri="{FF2B5EF4-FFF2-40B4-BE49-F238E27FC236}">
                <a16:creationId xmlns="" xmlns:a16="http://schemas.microsoft.com/office/drawing/2014/main" id="{367AB1B6-26E9-4FAE-989E-AB1A5DFB1961}"/>
              </a:ext>
            </a:extLst>
          </p:cNvPr>
          <p:cNvSpPr>
            <a:spLocks noGrp="1"/>
          </p:cNvSpPr>
          <p:nvPr>
            <p:ph type="pic" sz="quarter" idx="10"/>
          </p:nvPr>
        </p:nvSpPr>
        <p:spPr>
          <a:xfrm>
            <a:off x="4713519" y="-1"/>
            <a:ext cx="4430485" cy="6857998"/>
          </a:xfrm>
          <a:prstGeom prst="rect">
            <a:avLst/>
          </a:prstGeom>
          <a:noFill/>
        </p:spPr>
        <p:txBody>
          <a:bodyPr anchor="ctr"/>
          <a:lstStyle>
            <a:lvl1pPr algn="ctr">
              <a:defRPr/>
            </a:lvl1pPr>
          </a:lstStyle>
          <a:p>
            <a:r>
              <a:rPr lang="en-US" smtClean="0"/>
              <a:t>Click icon to add picture</a:t>
            </a:r>
            <a:endParaRPr lang="pt-PT" dirty="0"/>
          </a:p>
        </p:txBody>
      </p:sp>
      <p:sp>
        <p:nvSpPr>
          <p:cNvPr id="8"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4"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313196" y="1430234"/>
            <a:ext cx="4258807"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6" hasCustomPrompt="1"/>
          </p:nvPr>
        </p:nvSpPr>
        <p:spPr>
          <a:xfrm>
            <a:off x="313196" y="3253616"/>
            <a:ext cx="4258807"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Text Placeholder 7">
            <a:extLst>
              <a:ext uri="{FF2B5EF4-FFF2-40B4-BE49-F238E27FC236}">
                <a16:creationId xmlns="" xmlns:a16="http://schemas.microsoft.com/office/drawing/2014/main" id="{9228FC83-C11D-47F2-8BDE-B10D125E5E87}"/>
              </a:ext>
            </a:extLst>
          </p:cNvPr>
          <p:cNvSpPr>
            <a:spLocks noGrp="1"/>
          </p:cNvSpPr>
          <p:nvPr>
            <p:ph type="body" sz="quarter" idx="37" hasCustomPrompt="1"/>
          </p:nvPr>
        </p:nvSpPr>
        <p:spPr>
          <a:xfrm>
            <a:off x="313196" y="5076998"/>
            <a:ext cx="4258807"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9"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4"/>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pic>
        <p:nvPicPr>
          <p:cNvPr id="23"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 xmlns:asvg="http://schemas.microsoft.com/office/drawing/2016/SVG/main" r:embed="rId6"/>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498078981"/>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10" name="Picture Placeholder 17">
            <a:extLst>
              <a:ext uri="{FF2B5EF4-FFF2-40B4-BE49-F238E27FC236}">
                <a16:creationId xmlns="" xmlns:a16="http://schemas.microsoft.com/office/drawing/2014/main" id="{218E0C47-FBAF-440E-A6A0-9D14AE6071F8}"/>
              </a:ext>
            </a:extLst>
          </p:cNvPr>
          <p:cNvSpPr>
            <a:spLocks noGrp="1"/>
          </p:cNvSpPr>
          <p:nvPr>
            <p:ph type="pic" sz="quarter" idx="10"/>
          </p:nvPr>
        </p:nvSpPr>
        <p:spPr>
          <a:xfrm>
            <a:off x="0" y="-1"/>
            <a:ext cx="9144000" cy="6857998"/>
          </a:xfrm>
          <a:prstGeom prst="rect">
            <a:avLst/>
          </a:prstGeom>
          <a:noFill/>
        </p:spPr>
        <p:txBody>
          <a:bodyPr anchor="ctr"/>
          <a:lstStyle>
            <a:lvl1pPr algn="ctr">
              <a:defRPr/>
            </a:lvl1pPr>
          </a:lstStyle>
          <a:p>
            <a:r>
              <a:rPr lang="en-US" smtClean="0"/>
              <a:t>Click icon to add picture</a:t>
            </a:r>
            <a:endParaRPr lang="pt-PT" dirty="0"/>
          </a:p>
        </p:txBody>
      </p:sp>
      <p:sp>
        <p:nvSpPr>
          <p:cNvPr id="14" name="Text Placeholder 7">
            <a:extLst>
              <a:ext uri="{FF2B5EF4-FFF2-40B4-BE49-F238E27FC236}">
                <a16:creationId xmlns="" xmlns:a16="http://schemas.microsoft.com/office/drawing/2014/main" id="{0BF72C50-3F98-41E6-A3C8-32663046C696}"/>
              </a:ext>
            </a:extLst>
          </p:cNvPr>
          <p:cNvSpPr>
            <a:spLocks noGrp="1"/>
          </p:cNvSpPr>
          <p:nvPr>
            <p:ph type="body" sz="quarter" idx="33" hasCustomPrompt="1"/>
          </p:nvPr>
        </p:nvSpPr>
        <p:spPr>
          <a:xfrm>
            <a:off x="5784413" y="404814"/>
            <a:ext cx="2730029" cy="799873"/>
          </a:xfrm>
          <a:prstGeom prst="rect">
            <a:avLst/>
          </a:prstGeom>
        </p:spPr>
        <p:txBody>
          <a:bodyPr>
            <a:noAutofit/>
          </a:bodyPr>
          <a:lstStyle>
            <a:lvl1pPr algn="r">
              <a:lnSpc>
                <a:spcPts val="1800"/>
              </a:lnSpc>
              <a:defRPr sz="1600" b="1">
                <a:solidFill>
                  <a:schemeClr val="accent3"/>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7"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3"/>
            <a:ext cx="523811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6"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313198" y="1430234"/>
            <a:ext cx="2256227" cy="5011014"/>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772663645"/>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Image and Text2 (fixe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E3D2F289-295A-4712-B3F5-6C1E821AF17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43" y="0"/>
            <a:ext cx="9141714" cy="6858000"/>
          </a:xfrm>
          <a:prstGeom prst="rect">
            <a:avLst/>
          </a:prstGeom>
        </p:spPr>
      </p:pic>
      <p:pic>
        <p:nvPicPr>
          <p:cNvPr id="9" name="Graphic 8">
            <a:extLst>
              <a:ext uri="{FF2B5EF4-FFF2-40B4-BE49-F238E27FC236}">
                <a16:creationId xmlns="" xmlns:a16="http://schemas.microsoft.com/office/drawing/2014/main" id="{BEB011C7-5067-4A7D-A5A2-FB9132A5D7A3}"/>
              </a:ext>
            </a:extLst>
          </p:cNvPr>
          <p:cNvPicPr>
            <a:picLocks noChangeAspect="1"/>
          </p:cNvPicPr>
          <p:nvPr userDrawn="1"/>
        </p:nvPicPr>
        <p:blipFill>
          <a:blip r:embed="rId3">
            <a:extLst>
              <a:ext uri="{96DAC541-7B7A-43D3-8B79-37D633B846F1}">
                <asvg:svgBlip xmlns="" xmlns:asvg="http://schemas.microsoft.com/office/drawing/2016/SVG/main" r:embed="rId4"/>
              </a:ext>
            </a:extLst>
          </a:blip>
          <a:srcRect t="45009" r="3903"/>
          <a:stretch>
            <a:fillRect/>
          </a:stretch>
        </p:blipFill>
        <p:spPr>
          <a:xfrm rot="20633129">
            <a:off x="4967593" y="-854950"/>
            <a:ext cx="4284024" cy="3331781"/>
          </a:xfrm>
          <a:custGeom>
            <a:avLst/>
            <a:gdLst>
              <a:gd name="connsiteX0" fmla="*/ 0 w 6455155"/>
              <a:gd name="connsiteY0" fmla="*/ 0 h 3765238"/>
              <a:gd name="connsiteX1" fmla="*/ 6455155 w 6455155"/>
              <a:gd name="connsiteY1" fmla="*/ 1864957 h 3765238"/>
              <a:gd name="connsiteX2" fmla="*/ 5906145 w 6455155"/>
              <a:gd name="connsiteY2" fmla="*/ 3765238 h 3765238"/>
              <a:gd name="connsiteX3" fmla="*/ 2661149 w 6455155"/>
              <a:gd name="connsiteY3" fmla="*/ 3765238 h 3765238"/>
              <a:gd name="connsiteX4" fmla="*/ 0 w 6455155"/>
              <a:gd name="connsiteY4" fmla="*/ 2996406 h 376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55155" h="3765238">
                <a:moveTo>
                  <a:pt x="0" y="0"/>
                </a:moveTo>
                <a:lnTo>
                  <a:pt x="6455155" y="1864957"/>
                </a:lnTo>
                <a:lnTo>
                  <a:pt x="5906145" y="3765238"/>
                </a:lnTo>
                <a:lnTo>
                  <a:pt x="2661149" y="3765238"/>
                </a:lnTo>
                <a:lnTo>
                  <a:pt x="0" y="2996406"/>
                </a:lnTo>
                <a:close/>
              </a:path>
            </a:pathLst>
          </a:custGeom>
        </p:spPr>
      </p:pic>
      <p:sp>
        <p:nvSpPr>
          <p:cNvPr id="14" name="Text Placeholder 7">
            <a:extLst>
              <a:ext uri="{FF2B5EF4-FFF2-40B4-BE49-F238E27FC236}">
                <a16:creationId xmlns="" xmlns:a16="http://schemas.microsoft.com/office/drawing/2014/main" id="{0BF72C50-3F98-41E6-A3C8-32663046C696}"/>
              </a:ext>
            </a:extLst>
          </p:cNvPr>
          <p:cNvSpPr>
            <a:spLocks noGrp="1"/>
          </p:cNvSpPr>
          <p:nvPr>
            <p:ph type="body" sz="quarter" idx="33" hasCustomPrompt="1"/>
          </p:nvPr>
        </p:nvSpPr>
        <p:spPr>
          <a:xfrm>
            <a:off x="5784410" y="251441"/>
            <a:ext cx="2695563" cy="953247"/>
          </a:xfrm>
          <a:prstGeom prst="rect">
            <a:avLst/>
          </a:prstGeom>
        </p:spPr>
        <p:txBody>
          <a:bodyPr>
            <a:noAutofit/>
          </a:bodyPr>
          <a:lstStyle>
            <a:lvl1pPr>
              <a:lnSpc>
                <a:spcPct val="100000"/>
              </a:lnSpc>
              <a:defRPr sz="1600" b="1">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8"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5"/>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6"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3"/>
            <a:ext cx="523811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313198" y="1430234"/>
            <a:ext cx="2256227" cy="5011014"/>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18"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6">
            <a:extLst>
              <a:ext uri="{96DAC541-7B7A-43D3-8B79-37D633B846F1}">
                <asvg:svgBlip xmlns="" xmlns:asvg="http://schemas.microsoft.com/office/drawing/2016/SVG/main" r:embed="rId7"/>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3231864144"/>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userDrawn="1">
  <p:cSld name="Graphs">
    <p:bg>
      <p:bgRef idx="1001">
        <a:schemeClr val="bg1"/>
      </p:bgRef>
    </p:bg>
    <p:spTree>
      <p:nvGrpSpPr>
        <p:cNvPr id="1" name=""/>
        <p:cNvGrpSpPr/>
        <p:nvPr/>
      </p:nvGrpSpPr>
      <p:grpSpPr>
        <a:xfrm>
          <a:off x="0" y="0"/>
          <a:ext cx="0" cy="0"/>
          <a:chOff x="0" y="0"/>
          <a:chExt cx="0" cy="0"/>
        </a:xfrm>
      </p:grpSpPr>
      <p:sp>
        <p:nvSpPr>
          <p:cNvPr id="19" name="Chart Placeholder 18">
            <a:extLst>
              <a:ext uri="{FF2B5EF4-FFF2-40B4-BE49-F238E27FC236}">
                <a16:creationId xmlns="" xmlns:a16="http://schemas.microsoft.com/office/drawing/2014/main" id="{1B2F5493-6162-4AC0-BA43-8D7A7C0FA263}"/>
              </a:ext>
            </a:extLst>
          </p:cNvPr>
          <p:cNvSpPr>
            <a:spLocks noGrp="1"/>
          </p:cNvSpPr>
          <p:nvPr>
            <p:ph type="chart" sz="quarter" idx="44"/>
          </p:nvPr>
        </p:nvSpPr>
        <p:spPr>
          <a:xfrm>
            <a:off x="305991" y="1873622"/>
            <a:ext cx="4157663" cy="3571601"/>
          </a:xfrm>
          <a:prstGeom prst="rect">
            <a:avLst/>
          </a:prstGeom>
        </p:spPr>
        <p:txBody>
          <a:bodyPr anchor="ctr"/>
          <a:lstStyle>
            <a:lvl1pPr marL="0" indent="0" algn="ctr">
              <a:buNone/>
              <a:defRPr sz="2000"/>
            </a:lvl1pPr>
          </a:lstStyle>
          <a:p>
            <a:r>
              <a:rPr lang="en-US" smtClean="0"/>
              <a:t>Click icon to add chart</a:t>
            </a:r>
            <a:endParaRPr lang="pt-PT"/>
          </a:p>
        </p:txBody>
      </p:sp>
      <p:sp>
        <p:nvSpPr>
          <p:cNvPr id="14" name="Text Placeholder 29">
            <a:extLst>
              <a:ext uri="{FF2B5EF4-FFF2-40B4-BE49-F238E27FC236}">
                <a16:creationId xmlns="" xmlns:a16="http://schemas.microsoft.com/office/drawing/2014/main" id="{DC134CF2-DCA0-414B-81CC-1ED54BE2F760}"/>
              </a:ext>
            </a:extLst>
          </p:cNvPr>
          <p:cNvSpPr>
            <a:spLocks noGrp="1"/>
          </p:cNvSpPr>
          <p:nvPr>
            <p:ph type="body" sz="quarter" idx="41" hasCustomPrompt="1"/>
          </p:nvPr>
        </p:nvSpPr>
        <p:spPr>
          <a:xfrm>
            <a:off x="305991" y="5575682"/>
            <a:ext cx="4157663" cy="877506"/>
          </a:xfrm>
          <a:prstGeom prst="rect">
            <a:avLst/>
          </a:prstGeom>
        </p:spPr>
        <p:txBody>
          <a:bodyPr>
            <a:noAutofit/>
          </a:bodyPr>
          <a:lstStyle>
            <a:lvl1pPr marL="0" indent="0" algn="l">
              <a:lnSpc>
                <a:spcPts val="1600"/>
              </a:lnSpc>
              <a:spcBef>
                <a:spcPts val="0"/>
              </a:spcBef>
              <a:spcAft>
                <a:spcPts val="0"/>
              </a:spcAft>
              <a:buNone/>
              <a:defRPr sz="14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5" name="Text Placeholder 29">
            <a:extLst>
              <a:ext uri="{FF2B5EF4-FFF2-40B4-BE49-F238E27FC236}">
                <a16:creationId xmlns="" xmlns:a16="http://schemas.microsoft.com/office/drawing/2014/main" id="{241682F5-54EB-4F26-976E-B5536318DE43}"/>
              </a:ext>
            </a:extLst>
          </p:cNvPr>
          <p:cNvSpPr>
            <a:spLocks noGrp="1"/>
          </p:cNvSpPr>
          <p:nvPr>
            <p:ph type="body" sz="quarter" idx="42" hasCustomPrompt="1"/>
          </p:nvPr>
        </p:nvSpPr>
        <p:spPr>
          <a:xfrm>
            <a:off x="4680358" y="5575682"/>
            <a:ext cx="4157663" cy="877506"/>
          </a:xfrm>
          <a:prstGeom prst="rect">
            <a:avLst/>
          </a:prstGeom>
        </p:spPr>
        <p:txBody>
          <a:bodyPr>
            <a:noAutofit/>
          </a:bodyPr>
          <a:lstStyle>
            <a:lvl1pPr marL="0" indent="0" algn="l">
              <a:lnSpc>
                <a:spcPts val="1600"/>
              </a:lnSpc>
              <a:spcBef>
                <a:spcPts val="0"/>
              </a:spcBef>
              <a:spcAft>
                <a:spcPts val="0"/>
              </a:spcAft>
              <a:buNone/>
              <a:defRPr sz="14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6" name="Text Placeholder 4">
            <a:extLst>
              <a:ext uri="{FF2B5EF4-FFF2-40B4-BE49-F238E27FC236}">
                <a16:creationId xmlns="" xmlns:a16="http://schemas.microsoft.com/office/drawing/2014/main" id="{18921889-E5F8-4A95-B87D-B8F70F301EBF}"/>
              </a:ext>
            </a:extLst>
          </p:cNvPr>
          <p:cNvSpPr>
            <a:spLocks noGrp="1"/>
          </p:cNvSpPr>
          <p:nvPr>
            <p:ph type="body" sz="quarter" idx="29" hasCustomPrompt="1"/>
          </p:nvPr>
        </p:nvSpPr>
        <p:spPr>
          <a:xfrm>
            <a:off x="305991" y="1425222"/>
            <a:ext cx="4157663" cy="412363"/>
          </a:xfrm>
          <a:prstGeom prst="rect">
            <a:avLst/>
          </a:prstGeom>
          <a:noFill/>
        </p:spPr>
        <p:txBody>
          <a:bodyPr anchor="ctr">
            <a:noAutofit/>
          </a:bodyPr>
          <a:lstStyle>
            <a:lvl1pPr marL="0" indent="0" algn="l">
              <a:lnSpc>
                <a:spcPts val="1800"/>
              </a:lnSpc>
              <a:buNone/>
              <a:defRPr sz="1600" b="1">
                <a:solidFill>
                  <a:srgbClr val="2C004B"/>
                </a:solidFill>
              </a:defRPr>
            </a:lvl1pPr>
            <a:lvl2pPr>
              <a:defRPr sz="1400"/>
            </a:lvl2pPr>
            <a:lvl3pPr>
              <a:defRPr sz="1200"/>
            </a:lvl3pPr>
            <a:lvl4pPr>
              <a:defRPr sz="1100"/>
            </a:lvl4pPr>
            <a:lvl5pPr>
              <a:defRPr sz="1100"/>
            </a:lvl5pPr>
          </a:lstStyle>
          <a:p>
            <a:pPr lvl="0"/>
            <a:r>
              <a:rPr lang="en-US" dirty="0"/>
              <a:t>Click to add chart title</a:t>
            </a:r>
          </a:p>
        </p:txBody>
      </p:sp>
      <p:sp>
        <p:nvSpPr>
          <p:cNvPr id="17" name="Text Placeholder 4">
            <a:extLst>
              <a:ext uri="{FF2B5EF4-FFF2-40B4-BE49-F238E27FC236}">
                <a16:creationId xmlns="" xmlns:a16="http://schemas.microsoft.com/office/drawing/2014/main" id="{4C8F9222-BEA9-4C98-B166-CE84A4373ABB}"/>
              </a:ext>
            </a:extLst>
          </p:cNvPr>
          <p:cNvSpPr>
            <a:spLocks noGrp="1"/>
          </p:cNvSpPr>
          <p:nvPr>
            <p:ph type="body" sz="quarter" idx="43" hasCustomPrompt="1"/>
          </p:nvPr>
        </p:nvSpPr>
        <p:spPr>
          <a:xfrm>
            <a:off x="4680351" y="1425222"/>
            <a:ext cx="4157663" cy="412363"/>
          </a:xfrm>
          <a:prstGeom prst="rect">
            <a:avLst/>
          </a:prstGeom>
          <a:noFill/>
        </p:spPr>
        <p:txBody>
          <a:bodyPr anchor="ctr">
            <a:noAutofit/>
          </a:bodyPr>
          <a:lstStyle>
            <a:lvl1pPr marL="0" indent="0" algn="l">
              <a:lnSpc>
                <a:spcPts val="1800"/>
              </a:lnSpc>
              <a:buNone/>
              <a:defRPr sz="1600" b="1">
                <a:solidFill>
                  <a:srgbClr val="2C004B"/>
                </a:solidFill>
              </a:defRPr>
            </a:lvl1pPr>
            <a:lvl2pPr>
              <a:defRPr sz="1400"/>
            </a:lvl2pPr>
            <a:lvl3pPr>
              <a:defRPr sz="1200"/>
            </a:lvl3pPr>
            <a:lvl4pPr>
              <a:defRPr sz="1100"/>
            </a:lvl4pPr>
            <a:lvl5pPr>
              <a:defRPr sz="1100"/>
            </a:lvl5pPr>
          </a:lstStyle>
          <a:p>
            <a:pPr lvl="0"/>
            <a:r>
              <a:rPr lang="en-US" dirty="0"/>
              <a:t>Click to add chart title</a:t>
            </a:r>
          </a:p>
        </p:txBody>
      </p:sp>
      <p:sp>
        <p:nvSpPr>
          <p:cNvPr id="20" name="Chart Placeholder 18">
            <a:extLst>
              <a:ext uri="{FF2B5EF4-FFF2-40B4-BE49-F238E27FC236}">
                <a16:creationId xmlns="" xmlns:a16="http://schemas.microsoft.com/office/drawing/2014/main" id="{23451635-CE35-4FCF-AE8B-C697D2EF714F}"/>
              </a:ext>
            </a:extLst>
          </p:cNvPr>
          <p:cNvSpPr>
            <a:spLocks noGrp="1"/>
          </p:cNvSpPr>
          <p:nvPr>
            <p:ph type="chart" sz="quarter" idx="45"/>
          </p:nvPr>
        </p:nvSpPr>
        <p:spPr>
          <a:xfrm>
            <a:off x="4680351" y="1873622"/>
            <a:ext cx="4157663" cy="3571601"/>
          </a:xfrm>
          <a:prstGeom prst="rect">
            <a:avLst/>
          </a:prstGeom>
        </p:spPr>
        <p:txBody>
          <a:bodyPr anchor="ctr"/>
          <a:lstStyle>
            <a:lvl1pPr marL="0" indent="0" algn="ctr">
              <a:buNone/>
              <a:defRPr sz="2000"/>
            </a:lvl1pPr>
          </a:lstStyle>
          <a:p>
            <a:r>
              <a:rPr lang="en-US" smtClean="0"/>
              <a:t>Click icon to add chart</a:t>
            </a:r>
            <a:endParaRPr lang="pt-PT"/>
          </a:p>
        </p:txBody>
      </p:sp>
      <p:sp>
        <p:nvSpPr>
          <p:cNvPr id="9" name="Title Placeholder 1">
            <a:extLst>
              <a:ext uri="{FF2B5EF4-FFF2-40B4-BE49-F238E27FC236}">
                <a16:creationId xmlns="" xmlns:a16="http://schemas.microsoft.com/office/drawing/2014/main" id="{552BBB0A-405D-419D-8BD5-EC8D9F84B795}"/>
              </a:ext>
            </a:extLst>
          </p:cNvPr>
          <p:cNvSpPr txBox="1">
            <a:spLocks/>
          </p:cNvSpPr>
          <p:nvPr userDrawn="1"/>
        </p:nvSpPr>
        <p:spPr>
          <a:xfrm>
            <a:off x="305992" y="404813"/>
            <a:ext cx="8208447" cy="863600"/>
          </a:xfrm>
          <a:prstGeom prst="rect">
            <a:avLst/>
          </a:prstGeom>
        </p:spPr>
        <p:txBody>
          <a:bodyPr vert="horz" lIns="0" tIns="0" rIns="0" bIns="0" rtlCol="0" anchor="t">
            <a:normAutofit/>
          </a:bodyPr>
          <a:lstStyle>
            <a:lvl1pPr algn="l" defTabSz="914400" rtl="0" eaLnBrk="1" latinLnBrk="0" hangingPunct="1">
              <a:lnSpc>
                <a:spcPct val="90000"/>
              </a:lnSpc>
              <a:spcBef>
                <a:spcPct val="0"/>
              </a:spcBef>
              <a:buNone/>
              <a:defRPr lang="pt-PT" sz="2600" kern="1200" dirty="0">
                <a:solidFill>
                  <a:schemeClr val="tx2"/>
                </a:solidFill>
                <a:latin typeface="+mj-lt"/>
                <a:ea typeface="+mj-ea"/>
                <a:cs typeface="+mj-cs"/>
              </a:defRPr>
            </a:lvl1pPr>
          </a:lstStyle>
          <a:p>
            <a:pPr>
              <a:lnSpc>
                <a:spcPts val="3000"/>
              </a:lnSpc>
            </a:pPr>
            <a:r>
              <a:rPr lang="en-US"/>
              <a:t>Click to add title</a:t>
            </a:r>
          </a:p>
        </p:txBody>
      </p:sp>
      <p:sp>
        <p:nvSpPr>
          <p:cNvPr id="11"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2"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2"/>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pic>
        <p:nvPicPr>
          <p:cNvPr id="21"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3578776965"/>
      </p:ext>
    </p:extLst>
  </p:cSld>
  <p:clrMapOvr>
    <a:overrideClrMapping bg1="lt1" tx1="dk1" bg2="lt2" tx2="dk2" accent1="accent1" accent2="accent2" accent3="accent3" accent4="accent4" accent5="accent5" accent6="accent6" hlink="hlink" folHlink="folHlink"/>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Pie chart">
    <p:spTree>
      <p:nvGrpSpPr>
        <p:cNvPr id="1" name=""/>
        <p:cNvGrpSpPr/>
        <p:nvPr/>
      </p:nvGrpSpPr>
      <p:grpSpPr>
        <a:xfrm>
          <a:off x="0" y="0"/>
          <a:ext cx="0" cy="0"/>
          <a:chOff x="0" y="0"/>
          <a:chExt cx="0" cy="0"/>
        </a:xfrm>
      </p:grpSpPr>
      <p:sp>
        <p:nvSpPr>
          <p:cNvPr id="23" name="Rectangle 22">
            <a:extLst>
              <a:ext uri="{FF2B5EF4-FFF2-40B4-BE49-F238E27FC236}">
                <a16:creationId xmlns="" xmlns:a16="http://schemas.microsoft.com/office/drawing/2014/main" id="{1F7E5A44-800E-4E01-9E39-BE8EDB371110}"/>
              </a:ext>
            </a:extLst>
          </p:cNvPr>
          <p:cNvSpPr/>
          <p:nvPr userDrawn="1"/>
        </p:nvSpPr>
        <p:spPr>
          <a:xfrm>
            <a:off x="5015447" y="0"/>
            <a:ext cx="4128557"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Text Placeholder 29">
            <a:extLst>
              <a:ext uri="{FF2B5EF4-FFF2-40B4-BE49-F238E27FC236}">
                <a16:creationId xmlns="" xmlns:a16="http://schemas.microsoft.com/office/drawing/2014/main" id="{115E9009-AF96-42B6-BF89-DC5FFB888C93}"/>
              </a:ext>
            </a:extLst>
          </p:cNvPr>
          <p:cNvSpPr>
            <a:spLocks noGrp="1"/>
          </p:cNvSpPr>
          <p:nvPr>
            <p:ph type="body" sz="quarter" idx="42" hasCustomPrompt="1"/>
          </p:nvPr>
        </p:nvSpPr>
        <p:spPr>
          <a:xfrm>
            <a:off x="5309283" y="1423736"/>
            <a:ext cx="3528731" cy="2801255"/>
          </a:xfrm>
          <a:prstGeom prst="rect">
            <a:avLst/>
          </a:prstGeom>
        </p:spPr>
        <p:txBody>
          <a:bodyPr vert="horz" lIns="0" tIns="0" rIns="0" bIns="0" rtlCol="0">
            <a:noAutofit/>
          </a:bodyPr>
          <a:lstStyle>
            <a:lvl1pPr>
              <a:defRPr lang="en-US" sz="1400" dirty="0"/>
            </a:lvl1pPr>
          </a:lstStyle>
          <a:p>
            <a:pPr lvl="0">
              <a:lnSpc>
                <a:spcPts val="1600"/>
              </a:lnSpc>
              <a:spcAft>
                <a:spcPts val="0"/>
              </a:spcAft>
            </a:pPr>
            <a:r>
              <a:rPr lang="en-US" dirty="0"/>
              <a:t>Click to insert text</a:t>
            </a:r>
          </a:p>
        </p:txBody>
      </p:sp>
      <p:sp>
        <p:nvSpPr>
          <p:cNvPr id="24" name="Text Placeholder 29">
            <a:extLst>
              <a:ext uri="{FF2B5EF4-FFF2-40B4-BE49-F238E27FC236}">
                <a16:creationId xmlns="" xmlns:a16="http://schemas.microsoft.com/office/drawing/2014/main" id="{72FA0387-E1A9-4FE6-B909-3C397FF8EDBE}"/>
              </a:ext>
            </a:extLst>
          </p:cNvPr>
          <p:cNvSpPr>
            <a:spLocks noGrp="1"/>
          </p:cNvSpPr>
          <p:nvPr>
            <p:ph type="body" sz="quarter" idx="44" hasCustomPrompt="1"/>
          </p:nvPr>
        </p:nvSpPr>
        <p:spPr>
          <a:xfrm>
            <a:off x="6046622" y="5568661"/>
            <a:ext cx="1925807" cy="333830"/>
          </a:xfrm>
          <a:prstGeom prst="rect">
            <a:avLst/>
          </a:prstGeom>
        </p:spPr>
        <p:txBody>
          <a:bodyPr anchor="ctr">
            <a:noAutofit/>
          </a:bodyPr>
          <a:lstStyle>
            <a:lvl1pPr marL="0" indent="0" algn="ctr">
              <a:lnSpc>
                <a:spcPts val="1600"/>
              </a:lnSpc>
              <a:spcBef>
                <a:spcPts val="0"/>
              </a:spcBef>
              <a:buNone/>
              <a:defRPr sz="1400" b="1">
                <a:solidFill>
                  <a:schemeClr val="accent2"/>
                </a:solidFill>
              </a:defRPr>
            </a:lvl1pPr>
            <a:lvl2pPr algn="ctr">
              <a:defRPr/>
            </a:lvl2pPr>
            <a:lvl3pPr algn="ctr">
              <a:defRPr/>
            </a:lvl3pPr>
            <a:lvl4pPr algn="ctr">
              <a:defRPr/>
            </a:lvl4pPr>
            <a:lvl5pPr algn="ctr">
              <a:defRPr/>
            </a:lvl5pPr>
          </a:lstStyle>
          <a:p>
            <a:pPr lvl="0"/>
            <a:r>
              <a:rPr lang="en-US" dirty="0"/>
              <a:t>Insert text data</a:t>
            </a:r>
          </a:p>
        </p:txBody>
      </p:sp>
      <p:sp>
        <p:nvSpPr>
          <p:cNvPr id="26" name="Text Placeholder 29">
            <a:extLst>
              <a:ext uri="{FF2B5EF4-FFF2-40B4-BE49-F238E27FC236}">
                <a16:creationId xmlns="" xmlns:a16="http://schemas.microsoft.com/office/drawing/2014/main" id="{932FA6D2-DCA0-45C9-81B6-5EC52C969F94}"/>
              </a:ext>
            </a:extLst>
          </p:cNvPr>
          <p:cNvSpPr>
            <a:spLocks noGrp="1"/>
          </p:cNvSpPr>
          <p:nvPr>
            <p:ph type="body" sz="quarter" idx="45" hasCustomPrompt="1"/>
          </p:nvPr>
        </p:nvSpPr>
        <p:spPr>
          <a:xfrm>
            <a:off x="6046617" y="4581137"/>
            <a:ext cx="1925808" cy="983347"/>
          </a:xfrm>
          <a:prstGeom prst="rect">
            <a:avLst/>
          </a:prstGeom>
        </p:spPr>
        <p:txBody>
          <a:bodyPr anchor="ctr">
            <a:noAutofit/>
          </a:bodyPr>
          <a:lstStyle>
            <a:lvl1pPr marL="0" indent="0" algn="ctr">
              <a:lnSpc>
                <a:spcPts val="3200"/>
              </a:lnSpc>
              <a:spcBef>
                <a:spcPts val="0"/>
              </a:spcBef>
              <a:spcAft>
                <a:spcPts val="0"/>
              </a:spcAft>
              <a:buNone/>
              <a:defRPr sz="2600" b="1">
                <a:solidFill>
                  <a:srgbClr val="2B0A3D"/>
                </a:solidFill>
              </a:defRPr>
            </a:lvl1pPr>
            <a:lvl2pPr algn="ctr">
              <a:defRPr/>
            </a:lvl2pPr>
            <a:lvl3pPr algn="ctr">
              <a:defRPr/>
            </a:lvl3pPr>
            <a:lvl4pPr algn="ctr">
              <a:defRPr/>
            </a:lvl4pPr>
            <a:lvl5pPr algn="ctr">
              <a:defRPr/>
            </a:lvl5pPr>
          </a:lstStyle>
          <a:p>
            <a:pPr lvl="0"/>
            <a:r>
              <a:rPr lang="en-US" dirty="0"/>
              <a:t>Nº</a:t>
            </a:r>
          </a:p>
        </p:txBody>
      </p:sp>
      <p:sp>
        <p:nvSpPr>
          <p:cNvPr id="10"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1"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4"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2" y="404813"/>
            <a:ext cx="820844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5" name="Chart Placeholder 18">
            <a:extLst>
              <a:ext uri="{FF2B5EF4-FFF2-40B4-BE49-F238E27FC236}">
                <a16:creationId xmlns="" xmlns:a16="http://schemas.microsoft.com/office/drawing/2014/main" id="{1B2F5493-6162-4AC0-BA43-8D7A7C0FA263}"/>
              </a:ext>
            </a:extLst>
          </p:cNvPr>
          <p:cNvSpPr>
            <a:spLocks noGrp="1"/>
          </p:cNvSpPr>
          <p:nvPr>
            <p:ph type="chart" sz="quarter" idx="46"/>
          </p:nvPr>
        </p:nvSpPr>
        <p:spPr>
          <a:xfrm>
            <a:off x="305991" y="1873622"/>
            <a:ext cx="4157663" cy="3571601"/>
          </a:xfrm>
          <a:prstGeom prst="rect">
            <a:avLst/>
          </a:prstGeom>
        </p:spPr>
        <p:txBody>
          <a:bodyPr anchor="ctr"/>
          <a:lstStyle>
            <a:lvl1pPr marL="0" indent="0" algn="ctr">
              <a:buNone/>
              <a:defRPr sz="2000"/>
            </a:lvl1pPr>
          </a:lstStyle>
          <a:p>
            <a:r>
              <a:rPr lang="en-US" smtClean="0"/>
              <a:t>Click icon to add chart</a:t>
            </a:r>
            <a:endParaRPr lang="pt-PT"/>
          </a:p>
        </p:txBody>
      </p:sp>
      <p:sp>
        <p:nvSpPr>
          <p:cNvPr id="17" name="Text Placeholder 29">
            <a:extLst>
              <a:ext uri="{FF2B5EF4-FFF2-40B4-BE49-F238E27FC236}">
                <a16:creationId xmlns="" xmlns:a16="http://schemas.microsoft.com/office/drawing/2014/main" id="{DC134CF2-DCA0-414B-81CC-1ED54BE2F760}"/>
              </a:ext>
            </a:extLst>
          </p:cNvPr>
          <p:cNvSpPr>
            <a:spLocks noGrp="1"/>
          </p:cNvSpPr>
          <p:nvPr>
            <p:ph type="body" sz="quarter" idx="47" hasCustomPrompt="1"/>
          </p:nvPr>
        </p:nvSpPr>
        <p:spPr>
          <a:xfrm>
            <a:off x="305991" y="5575682"/>
            <a:ext cx="4157663" cy="877506"/>
          </a:xfrm>
          <a:prstGeom prst="rect">
            <a:avLst/>
          </a:prstGeom>
        </p:spPr>
        <p:txBody>
          <a:bodyPr>
            <a:noAutofit/>
          </a:bodyPr>
          <a:lstStyle>
            <a:lvl1pPr marL="0" indent="0" algn="l">
              <a:lnSpc>
                <a:spcPts val="1600"/>
              </a:lnSpc>
              <a:spcBef>
                <a:spcPts val="0"/>
              </a:spcBef>
              <a:spcAft>
                <a:spcPts val="0"/>
              </a:spcAft>
              <a:buNone/>
              <a:defRPr sz="14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22" name="Text Placeholder 4">
            <a:extLst>
              <a:ext uri="{FF2B5EF4-FFF2-40B4-BE49-F238E27FC236}">
                <a16:creationId xmlns="" xmlns:a16="http://schemas.microsoft.com/office/drawing/2014/main" id="{18921889-E5F8-4A95-B87D-B8F70F301EBF}"/>
              </a:ext>
            </a:extLst>
          </p:cNvPr>
          <p:cNvSpPr>
            <a:spLocks noGrp="1"/>
          </p:cNvSpPr>
          <p:nvPr>
            <p:ph type="body" sz="quarter" idx="29" hasCustomPrompt="1"/>
          </p:nvPr>
        </p:nvSpPr>
        <p:spPr>
          <a:xfrm>
            <a:off x="305991" y="1425222"/>
            <a:ext cx="4157663" cy="412363"/>
          </a:xfrm>
          <a:prstGeom prst="rect">
            <a:avLst/>
          </a:prstGeom>
          <a:noFill/>
        </p:spPr>
        <p:txBody>
          <a:bodyPr anchor="ctr">
            <a:noAutofit/>
          </a:bodyPr>
          <a:lstStyle>
            <a:lvl1pPr marL="0" indent="0" algn="l">
              <a:lnSpc>
                <a:spcPts val="1800"/>
              </a:lnSpc>
              <a:buNone/>
              <a:defRPr sz="1600" b="1">
                <a:solidFill>
                  <a:srgbClr val="2C004B"/>
                </a:solidFill>
              </a:defRPr>
            </a:lvl1pPr>
            <a:lvl2pPr>
              <a:defRPr sz="1400"/>
            </a:lvl2pPr>
            <a:lvl3pPr>
              <a:defRPr sz="1200"/>
            </a:lvl3pPr>
            <a:lvl4pPr>
              <a:defRPr sz="1100"/>
            </a:lvl4pPr>
            <a:lvl5pPr>
              <a:defRPr sz="1100"/>
            </a:lvl5pPr>
          </a:lstStyle>
          <a:p>
            <a:pPr lvl="0"/>
            <a:r>
              <a:rPr lang="en-US" dirty="0"/>
              <a:t>Click to add chart title</a:t>
            </a:r>
          </a:p>
        </p:txBody>
      </p:sp>
    </p:spTree>
    <p:extLst>
      <p:ext uri="{BB962C8B-B14F-4D97-AF65-F5344CB8AC3E}">
        <p14:creationId xmlns:p14="http://schemas.microsoft.com/office/powerpoint/2010/main" val="1028905562"/>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18" name="Table Placeholder 17">
            <a:extLst>
              <a:ext uri="{FF2B5EF4-FFF2-40B4-BE49-F238E27FC236}">
                <a16:creationId xmlns="" xmlns:a16="http://schemas.microsoft.com/office/drawing/2014/main" id="{DE5ADCF6-0F9C-4198-AF3A-A4ABB710EACA}"/>
              </a:ext>
            </a:extLst>
          </p:cNvPr>
          <p:cNvSpPr>
            <a:spLocks noGrp="1"/>
          </p:cNvSpPr>
          <p:nvPr>
            <p:ph type="tbl" sz="quarter" idx="10"/>
          </p:nvPr>
        </p:nvSpPr>
        <p:spPr>
          <a:xfrm>
            <a:off x="305995" y="2216150"/>
            <a:ext cx="8532019" cy="4237038"/>
          </a:xfrm>
          <a:prstGeom prst="rect">
            <a:avLst/>
          </a:prstGeom>
        </p:spPr>
        <p:txBody>
          <a:bodyPr anchor="ctr"/>
          <a:lstStyle>
            <a:lvl1pPr marL="0" indent="0" algn="ctr">
              <a:buNone/>
              <a:defRPr/>
            </a:lvl1pPr>
          </a:lstStyle>
          <a:p>
            <a:r>
              <a:rPr lang="en-US" smtClean="0"/>
              <a:t>Click icon to add table</a:t>
            </a:r>
            <a:endParaRPr lang="pt-PT"/>
          </a:p>
        </p:txBody>
      </p:sp>
      <p:sp>
        <p:nvSpPr>
          <p:cNvPr id="5"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0"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2" y="404813"/>
            <a:ext cx="820844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1" name="Text Placeholder 29">
            <a:extLst>
              <a:ext uri="{FF2B5EF4-FFF2-40B4-BE49-F238E27FC236}">
                <a16:creationId xmlns="" xmlns:a16="http://schemas.microsoft.com/office/drawing/2014/main" id="{678A8DFD-FC6D-4FCC-9590-B07A391242A9}"/>
              </a:ext>
            </a:extLst>
          </p:cNvPr>
          <p:cNvSpPr>
            <a:spLocks noGrp="1"/>
          </p:cNvSpPr>
          <p:nvPr>
            <p:ph type="body" sz="quarter" idx="16" hasCustomPrompt="1"/>
          </p:nvPr>
        </p:nvSpPr>
        <p:spPr>
          <a:xfrm>
            <a:off x="305992" y="1268422"/>
            <a:ext cx="8208447" cy="504403"/>
          </a:xfrm>
          <a:prstGeom prst="rect">
            <a:avLst/>
          </a:prstGeom>
        </p:spPr>
        <p:txBody>
          <a:bodyPr>
            <a:noAutofit/>
          </a:bodyPr>
          <a:lstStyle>
            <a:lvl1pPr marL="0" indent="0" algn="l">
              <a:lnSpc>
                <a:spcPts val="1400"/>
              </a:lnSpc>
              <a:spcBef>
                <a:spcPts val="0"/>
              </a:spcBef>
              <a:spcAft>
                <a:spcPts val="0"/>
              </a:spcAft>
              <a:buNone/>
              <a:defRPr sz="1200" baseline="0"/>
            </a:lvl1pPr>
            <a:lvl2pPr algn="ctr">
              <a:defRPr/>
            </a:lvl2pPr>
            <a:lvl3pPr algn="ctr">
              <a:defRPr/>
            </a:lvl3pPr>
            <a:lvl4pPr algn="ctr">
              <a:defRPr/>
            </a:lvl4pPr>
            <a:lvl5pPr algn="ctr">
              <a:defRPr/>
            </a:lvl5pPr>
          </a:lstStyle>
          <a:p>
            <a:pPr lvl="0"/>
            <a:r>
              <a:rPr lang="en-US" dirty="0"/>
              <a:t>SmartArt graphic</a:t>
            </a:r>
          </a:p>
        </p:txBody>
      </p:sp>
    </p:spTree>
    <p:extLst>
      <p:ext uri="{BB962C8B-B14F-4D97-AF65-F5344CB8AC3E}">
        <p14:creationId xmlns:p14="http://schemas.microsoft.com/office/powerpoint/2010/main" val="722598429"/>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Two Pie Charts">
    <p:spTree>
      <p:nvGrpSpPr>
        <p:cNvPr id="1" name=""/>
        <p:cNvGrpSpPr/>
        <p:nvPr/>
      </p:nvGrpSpPr>
      <p:grpSpPr>
        <a:xfrm>
          <a:off x="0" y="0"/>
          <a:ext cx="0" cy="0"/>
          <a:chOff x="0" y="0"/>
          <a:chExt cx="0" cy="0"/>
        </a:xfrm>
      </p:grpSpPr>
      <p:sp>
        <p:nvSpPr>
          <p:cNvPr id="9" name="Oval 20">
            <a:extLst>
              <a:ext uri="{FF2B5EF4-FFF2-40B4-BE49-F238E27FC236}">
                <a16:creationId xmlns="" xmlns:a16="http://schemas.microsoft.com/office/drawing/2014/main" id="{C2900546-43C2-48AA-9FD6-CFB7317713BE}"/>
              </a:ext>
            </a:extLst>
          </p:cNvPr>
          <p:cNvSpPr/>
          <p:nvPr userDrawn="1"/>
        </p:nvSpPr>
        <p:spPr>
          <a:xfrm>
            <a:off x="5338679" y="2288704"/>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10" name="Oval 20">
            <a:extLst>
              <a:ext uri="{FF2B5EF4-FFF2-40B4-BE49-F238E27FC236}">
                <a16:creationId xmlns="" xmlns:a16="http://schemas.microsoft.com/office/drawing/2014/main" id="{83825B1A-06E4-4C1E-B67C-4D1E98B779D1}"/>
              </a:ext>
            </a:extLst>
          </p:cNvPr>
          <p:cNvSpPr/>
          <p:nvPr userDrawn="1"/>
        </p:nvSpPr>
        <p:spPr>
          <a:xfrm>
            <a:off x="5392685" y="2239576"/>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13" name="Text Placeholder 4">
            <a:extLst>
              <a:ext uri="{FF2B5EF4-FFF2-40B4-BE49-F238E27FC236}">
                <a16:creationId xmlns="" xmlns:a16="http://schemas.microsoft.com/office/drawing/2014/main" id="{82456803-4762-4833-8006-A78AED12ACE0}"/>
              </a:ext>
            </a:extLst>
          </p:cNvPr>
          <p:cNvSpPr>
            <a:spLocks noGrp="1"/>
          </p:cNvSpPr>
          <p:nvPr userDrawn="1">
            <p:ph type="body" sz="quarter" idx="29" hasCustomPrompt="1"/>
          </p:nvPr>
        </p:nvSpPr>
        <p:spPr>
          <a:xfrm>
            <a:off x="307185" y="1412883"/>
            <a:ext cx="4156469" cy="486567"/>
          </a:xfrm>
          <a:prstGeom prst="rect">
            <a:avLst/>
          </a:prstGeom>
          <a:noFill/>
        </p:spPr>
        <p:txBody>
          <a:bodyPr anchor="ctr">
            <a:noAutofit/>
          </a:bodyPr>
          <a:lstStyle>
            <a:lvl1pPr algn="ctr">
              <a:defRPr sz="1800" b="0">
                <a:solidFill>
                  <a:srgbClr val="2C004B"/>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7" name="Chart Placeholder 14">
            <a:extLst>
              <a:ext uri="{FF2B5EF4-FFF2-40B4-BE49-F238E27FC236}">
                <a16:creationId xmlns="" xmlns:a16="http://schemas.microsoft.com/office/drawing/2014/main" id="{CA3C8FD6-BDBD-4D5B-A245-98D5506C7923}"/>
              </a:ext>
            </a:extLst>
          </p:cNvPr>
          <p:cNvSpPr>
            <a:spLocks noGrp="1"/>
          </p:cNvSpPr>
          <p:nvPr userDrawn="1">
            <p:ph type="chart" sz="quarter" idx="32"/>
          </p:nvPr>
        </p:nvSpPr>
        <p:spPr>
          <a:xfrm>
            <a:off x="4680351" y="2239576"/>
            <a:ext cx="4157663" cy="3499170"/>
          </a:xfrm>
          <a:prstGeom prst="rect">
            <a:avLst/>
          </a:prstGeom>
        </p:spPr>
        <p:txBody>
          <a:bodyPr anchor="ctr"/>
          <a:lstStyle>
            <a:lvl1pPr algn="ctr">
              <a:defRPr/>
            </a:lvl1pPr>
          </a:lstStyle>
          <a:p>
            <a:r>
              <a:rPr lang="en-US" smtClean="0"/>
              <a:t>Click icon to add chart</a:t>
            </a:r>
            <a:endParaRPr lang="pt-PT"/>
          </a:p>
        </p:txBody>
      </p:sp>
      <p:sp>
        <p:nvSpPr>
          <p:cNvPr id="11"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2"/>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0" name="Title Placeholder 1">
            <a:extLst>
              <a:ext uri="{FF2B5EF4-FFF2-40B4-BE49-F238E27FC236}">
                <a16:creationId xmlns="" xmlns:a16="http://schemas.microsoft.com/office/drawing/2014/main" id="{552BBB0A-405D-419D-8BD5-EC8D9F84B795}"/>
              </a:ext>
            </a:extLst>
          </p:cNvPr>
          <p:cNvSpPr>
            <a:spLocks noGrp="1"/>
          </p:cNvSpPr>
          <p:nvPr userDrawn="1">
            <p:ph type="title" hasCustomPrompt="1"/>
          </p:nvPr>
        </p:nvSpPr>
        <p:spPr>
          <a:xfrm>
            <a:off x="305992" y="404813"/>
            <a:ext cx="8208447"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22" name="Text Placeholder 4">
            <a:extLst>
              <a:ext uri="{FF2B5EF4-FFF2-40B4-BE49-F238E27FC236}">
                <a16:creationId xmlns="" xmlns:a16="http://schemas.microsoft.com/office/drawing/2014/main" id="{82456803-4762-4833-8006-A78AED12ACE0}"/>
              </a:ext>
            </a:extLst>
          </p:cNvPr>
          <p:cNvSpPr>
            <a:spLocks noGrp="1"/>
          </p:cNvSpPr>
          <p:nvPr userDrawn="1">
            <p:ph type="body" sz="quarter" idx="33" hasCustomPrompt="1"/>
          </p:nvPr>
        </p:nvSpPr>
        <p:spPr>
          <a:xfrm>
            <a:off x="4681545" y="1412883"/>
            <a:ext cx="4156469" cy="486567"/>
          </a:xfrm>
          <a:prstGeom prst="rect">
            <a:avLst/>
          </a:prstGeom>
          <a:noFill/>
        </p:spPr>
        <p:txBody>
          <a:bodyPr anchor="ctr">
            <a:noAutofit/>
          </a:bodyPr>
          <a:lstStyle>
            <a:lvl1pPr algn="ctr">
              <a:defRPr sz="1800" b="0">
                <a:solidFill>
                  <a:srgbClr val="2C004B"/>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3" name="Oval 20">
            <a:extLst>
              <a:ext uri="{FF2B5EF4-FFF2-40B4-BE49-F238E27FC236}">
                <a16:creationId xmlns="" xmlns:a16="http://schemas.microsoft.com/office/drawing/2014/main" id="{C2900546-43C2-48AA-9FD6-CFB7317713BE}"/>
              </a:ext>
            </a:extLst>
          </p:cNvPr>
          <p:cNvSpPr/>
          <p:nvPr userDrawn="1"/>
        </p:nvSpPr>
        <p:spPr>
          <a:xfrm>
            <a:off x="964322" y="2288704"/>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24" name="Oval 20">
            <a:extLst>
              <a:ext uri="{FF2B5EF4-FFF2-40B4-BE49-F238E27FC236}">
                <a16:creationId xmlns="" xmlns:a16="http://schemas.microsoft.com/office/drawing/2014/main" id="{83825B1A-06E4-4C1E-B67C-4D1E98B779D1}"/>
              </a:ext>
            </a:extLst>
          </p:cNvPr>
          <p:cNvSpPr/>
          <p:nvPr userDrawn="1"/>
        </p:nvSpPr>
        <p:spPr>
          <a:xfrm>
            <a:off x="1018328" y="2239576"/>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25" name="Chart Placeholder 14">
            <a:extLst>
              <a:ext uri="{FF2B5EF4-FFF2-40B4-BE49-F238E27FC236}">
                <a16:creationId xmlns="" xmlns:a16="http://schemas.microsoft.com/office/drawing/2014/main" id="{CA3C8FD6-BDBD-4D5B-A245-98D5506C7923}"/>
              </a:ext>
            </a:extLst>
          </p:cNvPr>
          <p:cNvSpPr>
            <a:spLocks noGrp="1"/>
          </p:cNvSpPr>
          <p:nvPr>
            <p:ph type="chart" sz="quarter" idx="34"/>
          </p:nvPr>
        </p:nvSpPr>
        <p:spPr>
          <a:xfrm>
            <a:off x="305991" y="2239576"/>
            <a:ext cx="4157663" cy="3499170"/>
          </a:xfrm>
          <a:prstGeom prst="rect">
            <a:avLst/>
          </a:prstGeom>
        </p:spPr>
        <p:txBody>
          <a:bodyPr anchor="ctr"/>
          <a:lstStyle>
            <a:lvl1pPr algn="ctr">
              <a:defRPr/>
            </a:lvl1pPr>
          </a:lstStyle>
          <a:p>
            <a:r>
              <a:rPr lang="en-US" smtClean="0"/>
              <a:t>Click icon to add chart</a:t>
            </a:r>
            <a:endParaRPr lang="pt-PT"/>
          </a:p>
        </p:txBody>
      </p:sp>
      <p:pic>
        <p:nvPicPr>
          <p:cNvPr id="26"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712778655"/>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able with Charts">
    <p:spTree>
      <p:nvGrpSpPr>
        <p:cNvPr id="1" name=""/>
        <p:cNvGrpSpPr/>
        <p:nvPr/>
      </p:nvGrpSpPr>
      <p:grpSpPr>
        <a:xfrm>
          <a:off x="0" y="0"/>
          <a:ext cx="0" cy="0"/>
          <a:chOff x="0" y="0"/>
          <a:chExt cx="0" cy="0"/>
        </a:xfrm>
      </p:grpSpPr>
      <p:pic>
        <p:nvPicPr>
          <p:cNvPr id="8" name="Graphic 7">
            <a:extLst>
              <a:ext uri="{FF2B5EF4-FFF2-40B4-BE49-F238E27FC236}">
                <a16:creationId xmlns="" xmlns:a16="http://schemas.microsoft.com/office/drawing/2014/main" id="{050C72D0-5CFE-422E-AABA-2AE737D2B660}"/>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flipH="1">
            <a:off x="4733926" y="300730"/>
            <a:ext cx="4410074" cy="6557270"/>
          </a:xfrm>
          <a:prstGeom prst="rect">
            <a:avLst/>
          </a:prstGeom>
        </p:spPr>
      </p:pic>
      <p:sp>
        <p:nvSpPr>
          <p:cNvPr id="17" name="Text Placeholder 7">
            <a:extLst>
              <a:ext uri="{FF2B5EF4-FFF2-40B4-BE49-F238E27FC236}">
                <a16:creationId xmlns="" xmlns:a16="http://schemas.microsoft.com/office/drawing/2014/main" id="{0953EECA-9A2F-483A-AF62-834FA9F888FE}"/>
              </a:ext>
            </a:extLst>
          </p:cNvPr>
          <p:cNvSpPr>
            <a:spLocks noGrp="1"/>
          </p:cNvSpPr>
          <p:nvPr>
            <p:ph type="body" sz="quarter" idx="12" hasCustomPrompt="1"/>
          </p:nvPr>
        </p:nvSpPr>
        <p:spPr>
          <a:xfrm>
            <a:off x="5814138" y="4437112"/>
            <a:ext cx="3023872" cy="1224136"/>
          </a:xfrm>
          <a:prstGeom prst="rect">
            <a:avLst/>
          </a:prstGeom>
        </p:spPr>
        <p:txBody>
          <a:bodyPr>
            <a:noAutofit/>
          </a:bodyPr>
          <a:lstStyle>
            <a:lvl1pPr algn="r">
              <a:lnSpc>
                <a:spcPts val="1800"/>
              </a:lnSpc>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 </a:t>
            </a:r>
          </a:p>
        </p:txBody>
      </p:sp>
      <p:sp>
        <p:nvSpPr>
          <p:cNvPr id="16" name="Table Placeholder 15">
            <a:extLst>
              <a:ext uri="{FF2B5EF4-FFF2-40B4-BE49-F238E27FC236}">
                <a16:creationId xmlns="" xmlns:a16="http://schemas.microsoft.com/office/drawing/2014/main" id="{F5F8DF03-3900-491E-B8AF-F0C6BE50D853}"/>
              </a:ext>
            </a:extLst>
          </p:cNvPr>
          <p:cNvSpPr>
            <a:spLocks noGrp="1"/>
          </p:cNvSpPr>
          <p:nvPr>
            <p:ph type="tbl" sz="quarter" idx="11"/>
          </p:nvPr>
        </p:nvSpPr>
        <p:spPr>
          <a:xfrm>
            <a:off x="305991" y="1989292"/>
            <a:ext cx="4157663" cy="4463901"/>
          </a:xfrm>
          <a:prstGeom prst="rect">
            <a:avLst/>
          </a:prstGeom>
        </p:spPr>
        <p:txBody>
          <a:bodyPr>
            <a:normAutofit/>
          </a:bodyPr>
          <a:lstStyle>
            <a:lvl1pPr>
              <a:defRPr sz="1600"/>
            </a:lvl1pPr>
          </a:lstStyle>
          <a:p>
            <a:r>
              <a:rPr lang="en-US" smtClean="0"/>
              <a:t>Click icon to add table</a:t>
            </a:r>
            <a:endParaRPr lang="pt-PT" dirty="0"/>
          </a:p>
        </p:txBody>
      </p:sp>
      <p:sp>
        <p:nvSpPr>
          <p:cNvPr id="14" name="Text Placeholder 7">
            <a:extLst>
              <a:ext uri="{FF2B5EF4-FFF2-40B4-BE49-F238E27FC236}">
                <a16:creationId xmlns="" xmlns:a16="http://schemas.microsoft.com/office/drawing/2014/main" id="{0339BEFE-9642-4BFF-AA21-D95E4DB03155}"/>
              </a:ext>
            </a:extLst>
          </p:cNvPr>
          <p:cNvSpPr>
            <a:spLocks noGrp="1"/>
          </p:cNvSpPr>
          <p:nvPr>
            <p:ph type="body" sz="quarter" idx="10" hasCustomPrompt="1"/>
          </p:nvPr>
        </p:nvSpPr>
        <p:spPr>
          <a:xfrm>
            <a:off x="305991" y="1412876"/>
            <a:ext cx="4157662" cy="431948"/>
          </a:xfrm>
          <a:prstGeom prst="rect">
            <a:avLst/>
          </a:prstGeom>
        </p:spPr>
        <p:txBody>
          <a:bodyPr>
            <a:noAutofit/>
          </a:bodyPr>
          <a:lstStyle>
            <a:lvl1pPr>
              <a:lnSpc>
                <a:spcPts val="2200"/>
              </a:lnSpc>
              <a:defRPr sz="1800" b="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subtitle</a:t>
            </a:r>
          </a:p>
        </p:txBody>
      </p:sp>
      <p:sp>
        <p:nvSpPr>
          <p:cNvPr id="9" name="Retângulo 43">
            <a:extLst>
              <a:ext uri="{FF2B5EF4-FFF2-40B4-BE49-F238E27FC236}">
                <a16:creationId xmlns="" xmlns:a16="http://schemas.microsoft.com/office/drawing/2014/main" id="{25FC8637-25BD-4C09-AF25-56B4243DAB3D}"/>
              </a:ext>
            </a:extLst>
          </p:cNvPr>
          <p:cNvSpPr/>
          <p:nvPr userDrawn="1"/>
        </p:nvSpPr>
        <p:spPr>
          <a:xfrm>
            <a:off x="8658796" y="6555758"/>
            <a:ext cx="360996"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1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4"/>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2"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2" y="404813"/>
            <a:ext cx="820844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Tree>
    <p:extLst>
      <p:ext uri="{BB962C8B-B14F-4D97-AF65-F5344CB8AC3E}">
        <p14:creationId xmlns:p14="http://schemas.microsoft.com/office/powerpoint/2010/main" val="4068074585"/>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userDrawn="1">
  <p:cSld name="Text and Table 3 Columns">
    <p:spTree>
      <p:nvGrpSpPr>
        <p:cNvPr id="1" name=""/>
        <p:cNvGrpSpPr/>
        <p:nvPr/>
      </p:nvGrpSpPr>
      <p:grpSpPr>
        <a:xfrm>
          <a:off x="0" y="0"/>
          <a:ext cx="0" cy="0"/>
          <a:chOff x="0" y="0"/>
          <a:chExt cx="0" cy="0"/>
        </a:xfrm>
      </p:grpSpPr>
      <p:sp>
        <p:nvSpPr>
          <p:cNvPr id="16" name="Text Placeholder 7">
            <a:extLst>
              <a:ext uri="{FF2B5EF4-FFF2-40B4-BE49-F238E27FC236}">
                <a16:creationId xmlns="" xmlns:a16="http://schemas.microsoft.com/office/drawing/2014/main" id="{0E9540A7-856A-4CD5-AC53-42094C6AD99E}"/>
              </a:ext>
            </a:extLst>
          </p:cNvPr>
          <p:cNvSpPr>
            <a:spLocks noGrp="1"/>
          </p:cNvSpPr>
          <p:nvPr>
            <p:ph type="body" sz="quarter" idx="10" hasCustomPrompt="1"/>
          </p:nvPr>
        </p:nvSpPr>
        <p:spPr>
          <a:xfrm>
            <a:off x="305993" y="1412875"/>
            <a:ext cx="4157997" cy="1656184"/>
          </a:xfrm>
          <a:prstGeom prst="rect">
            <a:avLst/>
          </a:prstGeom>
        </p:spPr>
        <p:txBody>
          <a:bodyPr>
            <a:noAutofit/>
          </a:bodyPr>
          <a:lstStyle>
            <a:lvl1pPr>
              <a:lnSpc>
                <a:spcPts val="1800"/>
              </a:lnSpc>
              <a:spcBef>
                <a:spcPts val="600"/>
              </a:spcBef>
              <a:defRPr sz="16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 </a:t>
            </a:r>
          </a:p>
        </p:txBody>
      </p:sp>
      <p:sp>
        <p:nvSpPr>
          <p:cNvPr id="18" name="SmartArt Placeholder 17">
            <a:extLst>
              <a:ext uri="{FF2B5EF4-FFF2-40B4-BE49-F238E27FC236}">
                <a16:creationId xmlns="" xmlns:a16="http://schemas.microsoft.com/office/drawing/2014/main" id="{5727DAAA-D326-4188-801E-6DBE4923ED0B}"/>
              </a:ext>
            </a:extLst>
          </p:cNvPr>
          <p:cNvSpPr>
            <a:spLocks noGrp="1"/>
          </p:cNvSpPr>
          <p:nvPr>
            <p:ph type="dgm" sz="quarter" idx="11"/>
          </p:nvPr>
        </p:nvSpPr>
        <p:spPr>
          <a:xfrm>
            <a:off x="305993" y="3213075"/>
            <a:ext cx="6809791" cy="648072"/>
          </a:xfrm>
          <a:prstGeom prst="rect">
            <a:avLst/>
          </a:prstGeom>
        </p:spPr>
        <p:txBody>
          <a:bodyPr anchor="ctr"/>
          <a:lstStyle>
            <a:lvl1pPr algn="ctr">
              <a:defRPr/>
            </a:lvl1pPr>
          </a:lstStyle>
          <a:p>
            <a:r>
              <a:rPr lang="en-US" smtClean="0"/>
              <a:t>Click icon to add SmartArt graphic</a:t>
            </a:r>
            <a:endParaRPr lang="pt-PT"/>
          </a:p>
        </p:txBody>
      </p:sp>
      <p:sp>
        <p:nvSpPr>
          <p:cNvPr id="10" name="Freeform: Shape 9">
            <a:extLst>
              <a:ext uri="{FF2B5EF4-FFF2-40B4-BE49-F238E27FC236}">
                <a16:creationId xmlns="" xmlns:a16="http://schemas.microsoft.com/office/drawing/2014/main" id="{531E77B6-0DD5-446F-A826-892DFC23D785}"/>
              </a:ext>
            </a:extLst>
          </p:cNvPr>
          <p:cNvSpPr>
            <a:spLocks/>
          </p:cNvSpPr>
          <p:nvPr userDrawn="1"/>
        </p:nvSpPr>
        <p:spPr bwMode="auto">
          <a:xfrm rot="16200000" flipH="1">
            <a:off x="3374994" y="1088994"/>
            <a:ext cx="6858002" cy="4680014"/>
          </a:xfrm>
          <a:custGeom>
            <a:avLst/>
            <a:gdLst>
              <a:gd name="connsiteX0" fmla="*/ 1393480 w 6857999"/>
              <a:gd name="connsiteY0" fmla="*/ 6240016 h 6240016"/>
              <a:gd name="connsiteX1" fmla="*/ 6857999 w 6857999"/>
              <a:gd name="connsiteY1" fmla="*/ 6240016 h 6240016"/>
              <a:gd name="connsiteX2" fmla="*/ 6857999 w 6857999"/>
              <a:gd name="connsiteY2" fmla="*/ 4248395 h 6240016"/>
              <a:gd name="connsiteX3" fmla="*/ 6815497 w 6857999"/>
              <a:gd name="connsiteY3" fmla="*/ 4209614 h 6240016"/>
              <a:gd name="connsiteX4" fmla="*/ 2767903 w 6857999"/>
              <a:gd name="connsiteY4" fmla="*/ 5342723 h 6240016"/>
              <a:gd name="connsiteX5" fmla="*/ 1497189 w 6857999"/>
              <a:gd name="connsiteY5" fmla="*/ 6201822 h 6240016"/>
              <a:gd name="connsiteX6" fmla="*/ 0 w 6857999"/>
              <a:gd name="connsiteY6" fmla="*/ 618342 h 6240016"/>
              <a:gd name="connsiteX7" fmla="*/ 0 w 6857999"/>
              <a:gd name="connsiteY7" fmla="*/ 6240016 h 6240016"/>
              <a:gd name="connsiteX8" fmla="*/ 921827 w 6857999"/>
              <a:gd name="connsiteY8" fmla="*/ 6240016 h 6240016"/>
              <a:gd name="connsiteX9" fmla="*/ 877464 w 6857999"/>
              <a:gd name="connsiteY9" fmla="*/ 6206986 h 6240016"/>
              <a:gd name="connsiteX10" fmla="*/ 1720124 w 6857999"/>
              <a:gd name="connsiteY10" fmla="*/ 3319666 h 6240016"/>
              <a:gd name="connsiteX11" fmla="*/ 1778012 w 6857999"/>
              <a:gd name="connsiteY11" fmla="*/ 0 h 6240016"/>
              <a:gd name="connsiteX12" fmla="*/ 36658 w 6857999"/>
              <a:gd name="connsiteY12" fmla="*/ 619001 h 6240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57999" h="6240016">
                <a:moveTo>
                  <a:pt x="1393480" y="6240016"/>
                </a:moveTo>
                <a:lnTo>
                  <a:pt x="6857999" y="6240016"/>
                </a:lnTo>
                <a:lnTo>
                  <a:pt x="6857999" y="4248395"/>
                </a:lnTo>
                <a:lnTo>
                  <a:pt x="6815497" y="4209614"/>
                </a:lnTo>
                <a:cubicBezTo>
                  <a:pt x="6548465" y="3983120"/>
                  <a:pt x="5320780" y="3210409"/>
                  <a:pt x="2767903" y="5342723"/>
                </a:cubicBezTo>
                <a:cubicBezTo>
                  <a:pt x="2220316" y="5799647"/>
                  <a:pt x="1804503" y="6071896"/>
                  <a:pt x="1497189" y="6201822"/>
                </a:cubicBezTo>
                <a:close/>
                <a:moveTo>
                  <a:pt x="0" y="618342"/>
                </a:moveTo>
                <a:lnTo>
                  <a:pt x="0" y="6240016"/>
                </a:lnTo>
                <a:lnTo>
                  <a:pt x="921827" y="6240016"/>
                </a:lnTo>
                <a:lnTo>
                  <a:pt x="877464" y="6206986"/>
                </a:lnTo>
                <a:cubicBezTo>
                  <a:pt x="498816" y="5832433"/>
                  <a:pt x="1067071" y="4347112"/>
                  <a:pt x="1720124" y="3319666"/>
                </a:cubicBezTo>
                <a:cubicBezTo>
                  <a:pt x="2767903" y="1675751"/>
                  <a:pt x="2938674" y="700400"/>
                  <a:pt x="1778012" y="0"/>
                </a:cubicBezTo>
                <a:cubicBezTo>
                  <a:pt x="950209" y="451498"/>
                  <a:pt x="400993" y="607786"/>
                  <a:pt x="36658" y="619001"/>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9" name="Retângulo 43">
            <a:extLst>
              <a:ext uri="{FF2B5EF4-FFF2-40B4-BE49-F238E27FC236}">
                <a16:creationId xmlns="" xmlns:a16="http://schemas.microsoft.com/office/drawing/2014/main" id="{25FC8637-25BD-4C09-AF25-56B4243DAB3D}"/>
              </a:ext>
            </a:extLst>
          </p:cNvPr>
          <p:cNvSpPr/>
          <p:nvPr userDrawn="1"/>
        </p:nvSpPr>
        <p:spPr>
          <a:xfrm>
            <a:off x="8658796" y="6555758"/>
            <a:ext cx="360996"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11"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4"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4374356"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305996" y="4005163"/>
            <a:ext cx="2156765" cy="1368152"/>
          </a:xfrm>
          <a:prstGeom prst="rect">
            <a:avLst/>
          </a:prstGeom>
        </p:spPr>
        <p:txBody>
          <a:bodyPr>
            <a:noAutofit/>
          </a:bodyPr>
          <a:lstStyle>
            <a:lvl1pPr>
              <a:lnSpc>
                <a:spcPts val="2200"/>
              </a:lnSpc>
              <a:defRPr sz="1800">
                <a:solidFill>
                  <a:schemeClr val="tx1"/>
                </a:solidFill>
              </a:defRPr>
            </a:lvl1pPr>
            <a:lvl2pPr marL="231775" indent="-227013">
              <a:lnSpc>
                <a:spcPts val="1800"/>
              </a:lnSpc>
              <a:buClr>
                <a:schemeClr val="accent3"/>
              </a:buClr>
              <a:defRPr sz="1600">
                <a:solidFill>
                  <a:schemeClr val="tx1"/>
                </a:solidFill>
              </a:defRPr>
            </a:lvl2pPr>
            <a:lvl3pPr marL="463550" indent="-231775">
              <a:lnSpc>
                <a:spcPts val="1600"/>
              </a:lnSpc>
              <a:buClr>
                <a:schemeClr val="accent3"/>
              </a:buClr>
              <a:defRPr sz="1400">
                <a:solidFill>
                  <a:schemeClr val="tx1"/>
                </a:solidFill>
              </a:defRPr>
            </a:lvl3pPr>
            <a:lvl4pPr marL="682625" indent="-219075">
              <a:lnSpc>
                <a:spcPts val="1400"/>
              </a:lnSpc>
              <a:buClr>
                <a:schemeClr val="accent3"/>
              </a:buClr>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 xmlns:a16="http://schemas.microsoft.com/office/drawing/2014/main" id="{9228FC83-C11D-47F2-8BDE-B10D125E5E87}"/>
              </a:ext>
            </a:extLst>
          </p:cNvPr>
          <p:cNvSpPr>
            <a:spLocks noGrp="1"/>
          </p:cNvSpPr>
          <p:nvPr>
            <p:ph type="body" sz="quarter" idx="36" hasCustomPrompt="1"/>
          </p:nvPr>
        </p:nvSpPr>
        <p:spPr>
          <a:xfrm>
            <a:off x="2632508" y="4005163"/>
            <a:ext cx="2156765" cy="1368152"/>
          </a:xfrm>
          <a:prstGeom prst="rect">
            <a:avLst/>
          </a:prstGeom>
        </p:spPr>
        <p:txBody>
          <a:bodyPr>
            <a:noAutofit/>
          </a:bodyPr>
          <a:lstStyle>
            <a:lvl1pPr>
              <a:lnSpc>
                <a:spcPts val="2200"/>
              </a:lnSpc>
              <a:defRPr sz="1800">
                <a:solidFill>
                  <a:schemeClr val="tx1"/>
                </a:solidFill>
              </a:defRPr>
            </a:lvl1pPr>
            <a:lvl2pPr marL="231775" indent="-227013">
              <a:lnSpc>
                <a:spcPts val="1800"/>
              </a:lnSpc>
              <a:buClr>
                <a:schemeClr val="accent3"/>
              </a:buClr>
              <a:defRPr sz="1600">
                <a:solidFill>
                  <a:schemeClr val="tx1"/>
                </a:solidFill>
              </a:defRPr>
            </a:lvl2pPr>
            <a:lvl3pPr marL="463550" indent="-231775">
              <a:lnSpc>
                <a:spcPts val="1600"/>
              </a:lnSpc>
              <a:buClr>
                <a:schemeClr val="accent3"/>
              </a:buClr>
              <a:defRPr sz="1400">
                <a:solidFill>
                  <a:schemeClr val="tx1"/>
                </a:solidFill>
              </a:defRPr>
            </a:lvl3pPr>
            <a:lvl4pPr marL="682625" indent="-219075">
              <a:lnSpc>
                <a:spcPts val="1400"/>
              </a:lnSpc>
              <a:buClr>
                <a:schemeClr val="accent3"/>
              </a:buClr>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3" name="Text Placeholder 7">
            <a:extLst>
              <a:ext uri="{FF2B5EF4-FFF2-40B4-BE49-F238E27FC236}">
                <a16:creationId xmlns="" xmlns:a16="http://schemas.microsoft.com/office/drawing/2014/main" id="{9228FC83-C11D-47F2-8BDE-B10D125E5E87}"/>
              </a:ext>
            </a:extLst>
          </p:cNvPr>
          <p:cNvSpPr>
            <a:spLocks noGrp="1"/>
          </p:cNvSpPr>
          <p:nvPr>
            <p:ph type="body" sz="quarter" idx="37" hasCustomPrompt="1"/>
          </p:nvPr>
        </p:nvSpPr>
        <p:spPr>
          <a:xfrm>
            <a:off x="4959021" y="4005163"/>
            <a:ext cx="2156765" cy="1368152"/>
          </a:xfrm>
          <a:prstGeom prst="rect">
            <a:avLst/>
          </a:prstGeom>
        </p:spPr>
        <p:txBody>
          <a:bodyPr>
            <a:noAutofit/>
          </a:bodyPr>
          <a:lstStyle>
            <a:lvl1pPr>
              <a:lnSpc>
                <a:spcPts val="2200"/>
              </a:lnSpc>
              <a:defRPr sz="1800">
                <a:solidFill>
                  <a:schemeClr val="tx1"/>
                </a:solidFill>
              </a:defRPr>
            </a:lvl1pPr>
            <a:lvl2pPr marL="231775" indent="-227013">
              <a:lnSpc>
                <a:spcPts val="1800"/>
              </a:lnSpc>
              <a:buClr>
                <a:schemeClr val="accent3"/>
              </a:buClr>
              <a:defRPr sz="1600">
                <a:solidFill>
                  <a:schemeClr val="tx1"/>
                </a:solidFill>
              </a:defRPr>
            </a:lvl2pPr>
            <a:lvl3pPr marL="463550" indent="-231775">
              <a:lnSpc>
                <a:spcPts val="1600"/>
              </a:lnSpc>
              <a:buClr>
                <a:schemeClr val="accent3"/>
              </a:buClr>
              <a:defRPr sz="1400">
                <a:solidFill>
                  <a:schemeClr val="tx1"/>
                </a:solidFill>
              </a:defRPr>
            </a:lvl3pPr>
            <a:lvl4pPr marL="682625" indent="-219075">
              <a:lnSpc>
                <a:spcPts val="1400"/>
              </a:lnSpc>
              <a:buClr>
                <a:schemeClr val="accent3"/>
              </a:buClr>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4"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25740797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ssessm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20482"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70375" y="1828800"/>
            <a:ext cx="1828800" cy="18194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22607546"/>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userDrawn="1">
  <p:cSld name="Boxed Content">
    <p:bg>
      <p:bgRef idx="1001">
        <a:schemeClr val="bg1"/>
      </p:bgRef>
    </p:bg>
    <p:spTree>
      <p:nvGrpSpPr>
        <p:cNvPr id="1" name=""/>
        <p:cNvGrpSpPr/>
        <p:nvPr/>
      </p:nvGrpSpPr>
      <p:grpSpPr>
        <a:xfrm>
          <a:off x="0" y="0"/>
          <a:ext cx="0" cy="0"/>
          <a:chOff x="0" y="0"/>
          <a:chExt cx="0" cy="0"/>
        </a:xfrm>
      </p:grpSpPr>
      <p:sp>
        <p:nvSpPr>
          <p:cNvPr id="19" name="Rectangle 18">
            <a:extLst>
              <a:ext uri="{FF2B5EF4-FFF2-40B4-BE49-F238E27FC236}">
                <a16:creationId xmlns="" xmlns:a16="http://schemas.microsoft.com/office/drawing/2014/main" id="{AC8E1C88-76B5-4FBC-8619-E07B3932BC02}"/>
              </a:ext>
            </a:extLst>
          </p:cNvPr>
          <p:cNvSpPr/>
          <p:nvPr userDrawn="1"/>
        </p:nvSpPr>
        <p:spPr>
          <a:xfrm>
            <a:off x="370388"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4" name="Rectangle 23">
            <a:extLst>
              <a:ext uri="{FF2B5EF4-FFF2-40B4-BE49-F238E27FC236}">
                <a16:creationId xmlns="" xmlns:a16="http://schemas.microsoft.com/office/drawing/2014/main" id="{AC8E1C88-76B5-4FBC-8619-E07B3932BC02}"/>
              </a:ext>
            </a:extLst>
          </p:cNvPr>
          <p:cNvSpPr/>
          <p:nvPr userDrawn="1"/>
        </p:nvSpPr>
        <p:spPr>
          <a:xfrm>
            <a:off x="2109892"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5" name="Rectangle 24">
            <a:extLst>
              <a:ext uri="{FF2B5EF4-FFF2-40B4-BE49-F238E27FC236}">
                <a16:creationId xmlns="" xmlns:a16="http://schemas.microsoft.com/office/drawing/2014/main" id="{AC8E1C88-76B5-4FBC-8619-E07B3932BC02}"/>
              </a:ext>
            </a:extLst>
          </p:cNvPr>
          <p:cNvSpPr/>
          <p:nvPr userDrawn="1"/>
        </p:nvSpPr>
        <p:spPr>
          <a:xfrm>
            <a:off x="3849395"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6" name="Rectangle 25">
            <a:extLst>
              <a:ext uri="{FF2B5EF4-FFF2-40B4-BE49-F238E27FC236}">
                <a16:creationId xmlns="" xmlns:a16="http://schemas.microsoft.com/office/drawing/2014/main" id="{AC8E1C88-76B5-4FBC-8619-E07B3932BC02}"/>
              </a:ext>
            </a:extLst>
          </p:cNvPr>
          <p:cNvSpPr/>
          <p:nvPr userDrawn="1"/>
        </p:nvSpPr>
        <p:spPr>
          <a:xfrm>
            <a:off x="5588899"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7" name="Rectangle 26">
            <a:extLst>
              <a:ext uri="{FF2B5EF4-FFF2-40B4-BE49-F238E27FC236}">
                <a16:creationId xmlns="" xmlns:a16="http://schemas.microsoft.com/office/drawing/2014/main" id="{AC8E1C88-76B5-4FBC-8619-E07B3932BC02}"/>
              </a:ext>
            </a:extLst>
          </p:cNvPr>
          <p:cNvSpPr/>
          <p:nvPr userDrawn="1"/>
        </p:nvSpPr>
        <p:spPr>
          <a:xfrm>
            <a:off x="7328401"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60" name="Text Placeholder 7">
            <a:extLst>
              <a:ext uri="{FF2B5EF4-FFF2-40B4-BE49-F238E27FC236}">
                <a16:creationId xmlns="" xmlns:a16="http://schemas.microsoft.com/office/drawing/2014/main" id="{A10BB4E8-B0D3-4206-AC65-A368938B1CD5}"/>
              </a:ext>
            </a:extLst>
          </p:cNvPr>
          <p:cNvSpPr>
            <a:spLocks noGrp="1"/>
          </p:cNvSpPr>
          <p:nvPr>
            <p:ph type="body" sz="quarter" idx="15" hasCustomPrompt="1"/>
          </p:nvPr>
        </p:nvSpPr>
        <p:spPr>
          <a:xfrm>
            <a:off x="7738288" y="1713623"/>
            <a:ext cx="961778"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7"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2" y="404813"/>
            <a:ext cx="820844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8" name="Rectangle 17">
            <a:extLst>
              <a:ext uri="{FF2B5EF4-FFF2-40B4-BE49-F238E27FC236}">
                <a16:creationId xmlns="" xmlns:a16="http://schemas.microsoft.com/office/drawing/2014/main" id="{86304B18-FE01-4A88-AA17-A2A76AB7E3F6}"/>
              </a:ext>
            </a:extLst>
          </p:cNvPr>
          <p:cNvSpPr/>
          <p:nvPr userDrawn="1"/>
        </p:nvSpPr>
        <p:spPr>
          <a:xfrm>
            <a:off x="307432" y="1412879"/>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0" name="Rectangle 19">
            <a:extLst>
              <a:ext uri="{FF2B5EF4-FFF2-40B4-BE49-F238E27FC236}">
                <a16:creationId xmlns="" xmlns:a16="http://schemas.microsoft.com/office/drawing/2014/main" id="{86304B18-FE01-4A88-AA17-A2A76AB7E3F6}"/>
              </a:ext>
            </a:extLst>
          </p:cNvPr>
          <p:cNvSpPr/>
          <p:nvPr userDrawn="1"/>
        </p:nvSpPr>
        <p:spPr>
          <a:xfrm>
            <a:off x="2046935" y="1412879"/>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1" name="Rectangle 20">
            <a:extLst>
              <a:ext uri="{FF2B5EF4-FFF2-40B4-BE49-F238E27FC236}">
                <a16:creationId xmlns="" xmlns:a16="http://schemas.microsoft.com/office/drawing/2014/main" id="{86304B18-FE01-4A88-AA17-A2A76AB7E3F6}"/>
              </a:ext>
            </a:extLst>
          </p:cNvPr>
          <p:cNvSpPr/>
          <p:nvPr userDrawn="1"/>
        </p:nvSpPr>
        <p:spPr>
          <a:xfrm>
            <a:off x="3786439" y="1412879"/>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2" name="Rectangle 21">
            <a:extLst>
              <a:ext uri="{FF2B5EF4-FFF2-40B4-BE49-F238E27FC236}">
                <a16:creationId xmlns="" xmlns:a16="http://schemas.microsoft.com/office/drawing/2014/main" id="{86304B18-FE01-4A88-AA17-A2A76AB7E3F6}"/>
              </a:ext>
            </a:extLst>
          </p:cNvPr>
          <p:cNvSpPr/>
          <p:nvPr userDrawn="1"/>
        </p:nvSpPr>
        <p:spPr>
          <a:xfrm>
            <a:off x="5525942" y="1412879"/>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3" name="Rectangle 22">
            <a:extLst>
              <a:ext uri="{FF2B5EF4-FFF2-40B4-BE49-F238E27FC236}">
                <a16:creationId xmlns="" xmlns:a16="http://schemas.microsoft.com/office/drawing/2014/main" id="{86304B18-FE01-4A88-AA17-A2A76AB7E3F6}"/>
              </a:ext>
            </a:extLst>
          </p:cNvPr>
          <p:cNvSpPr/>
          <p:nvPr userDrawn="1"/>
        </p:nvSpPr>
        <p:spPr>
          <a:xfrm>
            <a:off x="7265444" y="1412879"/>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8"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370388" y="2535318"/>
            <a:ext cx="1451437"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9" name="Text Placeholder 7">
            <a:extLst>
              <a:ext uri="{FF2B5EF4-FFF2-40B4-BE49-F238E27FC236}">
                <a16:creationId xmlns="" xmlns:a16="http://schemas.microsoft.com/office/drawing/2014/main" id="{9228FC83-C11D-47F2-8BDE-B10D125E5E87}"/>
              </a:ext>
            </a:extLst>
          </p:cNvPr>
          <p:cNvSpPr>
            <a:spLocks noGrp="1"/>
          </p:cNvSpPr>
          <p:nvPr>
            <p:ph type="body" sz="quarter" idx="33" hasCustomPrompt="1"/>
          </p:nvPr>
        </p:nvSpPr>
        <p:spPr>
          <a:xfrm>
            <a:off x="2109892" y="2535318"/>
            <a:ext cx="1451437"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0" name="Text Placeholder 7">
            <a:extLst>
              <a:ext uri="{FF2B5EF4-FFF2-40B4-BE49-F238E27FC236}">
                <a16:creationId xmlns="" xmlns:a16="http://schemas.microsoft.com/office/drawing/2014/main" id="{9228FC83-C11D-47F2-8BDE-B10D125E5E87}"/>
              </a:ext>
            </a:extLst>
          </p:cNvPr>
          <p:cNvSpPr>
            <a:spLocks noGrp="1"/>
          </p:cNvSpPr>
          <p:nvPr>
            <p:ph type="body" sz="quarter" idx="34" hasCustomPrompt="1"/>
          </p:nvPr>
        </p:nvSpPr>
        <p:spPr>
          <a:xfrm>
            <a:off x="3846286" y="2535318"/>
            <a:ext cx="1451437"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1"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5588899" y="2535318"/>
            <a:ext cx="1451437"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7">
            <a:extLst>
              <a:ext uri="{FF2B5EF4-FFF2-40B4-BE49-F238E27FC236}">
                <a16:creationId xmlns="" xmlns:a16="http://schemas.microsoft.com/office/drawing/2014/main" id="{9228FC83-C11D-47F2-8BDE-B10D125E5E87}"/>
              </a:ext>
            </a:extLst>
          </p:cNvPr>
          <p:cNvSpPr>
            <a:spLocks noGrp="1"/>
          </p:cNvSpPr>
          <p:nvPr>
            <p:ph type="body" sz="quarter" idx="36" hasCustomPrompt="1"/>
          </p:nvPr>
        </p:nvSpPr>
        <p:spPr>
          <a:xfrm>
            <a:off x="7328401" y="2535318"/>
            <a:ext cx="1451437"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4" name="Rectangle 33">
            <a:extLst>
              <a:ext uri="{FF2B5EF4-FFF2-40B4-BE49-F238E27FC236}">
                <a16:creationId xmlns="" xmlns:a16="http://schemas.microsoft.com/office/drawing/2014/main" id="{AC8E1C88-76B5-4FBC-8619-E07B3932BC02}"/>
              </a:ext>
            </a:extLst>
          </p:cNvPr>
          <p:cNvSpPr/>
          <p:nvPr userDrawn="1"/>
        </p:nvSpPr>
        <p:spPr>
          <a:xfrm>
            <a:off x="5588899"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35" name="Text Placeholder 7">
            <a:extLst>
              <a:ext uri="{FF2B5EF4-FFF2-40B4-BE49-F238E27FC236}">
                <a16:creationId xmlns="" xmlns:a16="http://schemas.microsoft.com/office/drawing/2014/main" id="{A10BB4E8-B0D3-4206-AC65-A368938B1CD5}"/>
              </a:ext>
            </a:extLst>
          </p:cNvPr>
          <p:cNvSpPr>
            <a:spLocks noGrp="1"/>
          </p:cNvSpPr>
          <p:nvPr>
            <p:ph type="body" sz="quarter" idx="37" hasCustomPrompt="1"/>
          </p:nvPr>
        </p:nvSpPr>
        <p:spPr>
          <a:xfrm>
            <a:off x="6010090" y="1713623"/>
            <a:ext cx="961778"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36" name="Text Placeholder 7">
            <a:extLst>
              <a:ext uri="{FF2B5EF4-FFF2-40B4-BE49-F238E27FC236}">
                <a16:creationId xmlns="" xmlns:a16="http://schemas.microsoft.com/office/drawing/2014/main" id="{A10BB4E8-B0D3-4206-AC65-A368938B1CD5}"/>
              </a:ext>
            </a:extLst>
          </p:cNvPr>
          <p:cNvSpPr>
            <a:spLocks noGrp="1"/>
          </p:cNvSpPr>
          <p:nvPr>
            <p:ph type="body" sz="quarter" idx="38" hasCustomPrompt="1"/>
          </p:nvPr>
        </p:nvSpPr>
        <p:spPr>
          <a:xfrm>
            <a:off x="2538778" y="1713623"/>
            <a:ext cx="961778"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37" name="Text Placeholder 7">
            <a:extLst>
              <a:ext uri="{FF2B5EF4-FFF2-40B4-BE49-F238E27FC236}">
                <a16:creationId xmlns="" xmlns:a16="http://schemas.microsoft.com/office/drawing/2014/main" id="{A10BB4E8-B0D3-4206-AC65-A368938B1CD5}"/>
              </a:ext>
            </a:extLst>
          </p:cNvPr>
          <p:cNvSpPr>
            <a:spLocks noGrp="1"/>
          </p:cNvSpPr>
          <p:nvPr>
            <p:ph type="body" sz="quarter" idx="39" hasCustomPrompt="1"/>
          </p:nvPr>
        </p:nvSpPr>
        <p:spPr>
          <a:xfrm>
            <a:off x="4262893" y="1713623"/>
            <a:ext cx="961778"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38" name="Text Placeholder 7">
            <a:extLst>
              <a:ext uri="{FF2B5EF4-FFF2-40B4-BE49-F238E27FC236}">
                <a16:creationId xmlns="" xmlns:a16="http://schemas.microsoft.com/office/drawing/2014/main" id="{A10BB4E8-B0D3-4206-AC65-A368938B1CD5}"/>
              </a:ext>
            </a:extLst>
          </p:cNvPr>
          <p:cNvSpPr>
            <a:spLocks noGrp="1"/>
          </p:cNvSpPr>
          <p:nvPr>
            <p:ph type="body" sz="quarter" idx="40" hasCustomPrompt="1"/>
          </p:nvPr>
        </p:nvSpPr>
        <p:spPr>
          <a:xfrm>
            <a:off x="791581" y="1713623"/>
            <a:ext cx="961778"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pic>
        <p:nvPicPr>
          <p:cNvPr id="39"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538272684"/>
      </p:ext>
    </p:extLst>
  </p:cSld>
  <p:clrMapOvr>
    <a:overrideClrMapping bg1="lt1" tx1="dk1" bg2="lt2" tx2="dk2" accent1="accent1" accent2="accent2" accent3="accent3" accent4="accent4" accent5="accent5" accent6="accent6" hlink="hlink" folHlink="folHlink"/>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userDrawn="1">
  <p:cSld name="Big Table">
    <p:bg>
      <p:bgRef idx="1001">
        <a:schemeClr val="bg1"/>
      </p:bgRef>
    </p:bg>
    <p:spTree>
      <p:nvGrpSpPr>
        <p:cNvPr id="1" name=""/>
        <p:cNvGrpSpPr/>
        <p:nvPr/>
      </p:nvGrpSpPr>
      <p:grpSpPr>
        <a:xfrm>
          <a:off x="0" y="0"/>
          <a:ext cx="0" cy="0"/>
          <a:chOff x="0" y="0"/>
          <a:chExt cx="0" cy="0"/>
        </a:xfrm>
      </p:grpSpPr>
      <p:sp>
        <p:nvSpPr>
          <p:cNvPr id="13" name="Table Placeholder 12">
            <a:extLst>
              <a:ext uri="{FF2B5EF4-FFF2-40B4-BE49-F238E27FC236}">
                <a16:creationId xmlns="" xmlns:a16="http://schemas.microsoft.com/office/drawing/2014/main" id="{1E08DC1B-108C-412B-A626-540BE73C4340}"/>
              </a:ext>
            </a:extLst>
          </p:cNvPr>
          <p:cNvSpPr>
            <a:spLocks noGrp="1"/>
          </p:cNvSpPr>
          <p:nvPr>
            <p:ph type="tbl" sz="quarter" idx="10"/>
          </p:nvPr>
        </p:nvSpPr>
        <p:spPr>
          <a:xfrm>
            <a:off x="305995" y="1412876"/>
            <a:ext cx="8532019" cy="5025502"/>
          </a:xfrm>
          <a:prstGeom prst="rect">
            <a:avLst/>
          </a:prstGeom>
        </p:spPr>
        <p:txBody>
          <a:bodyPr anchor="ctr"/>
          <a:lstStyle>
            <a:lvl1pPr algn="ctr">
              <a:defRPr/>
            </a:lvl1pPr>
          </a:lstStyle>
          <a:p>
            <a:r>
              <a:rPr lang="en-US" smtClean="0"/>
              <a:t>Click icon to add table</a:t>
            </a:r>
            <a:endParaRPr lang="pt-PT" dirty="0"/>
          </a:p>
        </p:txBody>
      </p:sp>
      <p:sp>
        <p:nvSpPr>
          <p:cNvPr id="14" name="Text Placeholder 7">
            <a:extLst>
              <a:ext uri="{FF2B5EF4-FFF2-40B4-BE49-F238E27FC236}">
                <a16:creationId xmlns="" xmlns:a16="http://schemas.microsoft.com/office/drawing/2014/main" id="{99A30C51-1672-4ACB-991E-1DEFEB062939}"/>
              </a:ext>
            </a:extLst>
          </p:cNvPr>
          <p:cNvSpPr>
            <a:spLocks noGrp="1"/>
          </p:cNvSpPr>
          <p:nvPr>
            <p:ph type="body" sz="quarter" idx="12" hasCustomPrompt="1"/>
          </p:nvPr>
        </p:nvSpPr>
        <p:spPr>
          <a:xfrm>
            <a:off x="7623768" y="935008"/>
            <a:ext cx="404616" cy="216024"/>
          </a:xfrm>
          <a:prstGeom prst="rect">
            <a:avLst/>
          </a:prstGeom>
        </p:spPr>
        <p:txBody>
          <a:bodyPr anchor="ctr">
            <a:noAutofit/>
          </a:bodyPr>
          <a:lstStyle>
            <a:lvl1pPr algn="ctr">
              <a:lnSpc>
                <a:spcPct val="100000"/>
              </a:lnSpc>
              <a:defRPr sz="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text</a:t>
            </a:r>
          </a:p>
        </p:txBody>
      </p:sp>
      <p:sp>
        <p:nvSpPr>
          <p:cNvPr id="15" name="Text Placeholder 7">
            <a:extLst>
              <a:ext uri="{FF2B5EF4-FFF2-40B4-BE49-F238E27FC236}">
                <a16:creationId xmlns="" xmlns:a16="http://schemas.microsoft.com/office/drawing/2014/main" id="{3525EEC2-FFBF-4483-A73D-90EE69AE939C}"/>
              </a:ext>
            </a:extLst>
          </p:cNvPr>
          <p:cNvSpPr>
            <a:spLocks noGrp="1"/>
          </p:cNvSpPr>
          <p:nvPr>
            <p:ph type="body" sz="quarter" idx="13" hasCustomPrompt="1"/>
          </p:nvPr>
        </p:nvSpPr>
        <p:spPr>
          <a:xfrm>
            <a:off x="8109822" y="935008"/>
            <a:ext cx="404616" cy="216024"/>
          </a:xfrm>
          <a:prstGeom prst="rect">
            <a:avLst/>
          </a:prstGeom>
        </p:spPr>
        <p:txBody>
          <a:bodyPr anchor="ctr">
            <a:noAutofit/>
          </a:bodyPr>
          <a:lstStyle>
            <a:lvl1pPr algn="ctr">
              <a:lnSpc>
                <a:spcPct val="100000"/>
              </a:lnSpc>
              <a:defRPr sz="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text</a:t>
            </a:r>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0"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2" y="404813"/>
            <a:ext cx="820844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pic>
        <p:nvPicPr>
          <p:cNvPr id="12"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122524429"/>
      </p:ext>
    </p:extLst>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ssessment_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pic>
        <p:nvPicPr>
          <p:cNvPr id="8"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270375" y="1828800"/>
            <a:ext cx="1828800" cy="18194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0099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Objectiv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extLst>
      <p:ext uri="{BB962C8B-B14F-4D97-AF65-F5344CB8AC3E}">
        <p14:creationId xmlns:p14="http://schemas.microsoft.com/office/powerpoint/2010/main" val="41534245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26" Type="http://schemas.openxmlformats.org/officeDocument/2006/relationships/tags" Target="../tags/tag7.xml"/><Relationship Id="rId3" Type="http://schemas.openxmlformats.org/officeDocument/2006/relationships/slideLayout" Target="../slideLayouts/slideLayout3.xml"/><Relationship Id="rId21" Type="http://schemas.openxmlformats.org/officeDocument/2006/relationships/tags" Target="../tags/tag2.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ags" Target="../tags/tag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ags" Target="../tags/tag1.xml"/><Relationship Id="rId29"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ags" Target="../tags/tag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ags" Target="../tags/tag4.xml"/><Relationship Id="rId28" Type="http://schemas.openxmlformats.org/officeDocument/2006/relationships/image" Target="../media/image1.emf"/><Relationship Id="rId10" Type="http://schemas.openxmlformats.org/officeDocument/2006/relationships/slideLayout" Target="../slideLayouts/slideLayout10.xml"/><Relationship Id="rId19" Type="http://schemas.openxmlformats.org/officeDocument/2006/relationships/vmlDrawing" Target="../drawings/vmlDrawing1.v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ags" Target="../tags/tag3.xml"/><Relationship Id="rId27" Type="http://schemas.openxmlformats.org/officeDocument/2006/relationships/oleObject" Target="../embeddings/oleObject1.bin"/></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theme" Target="../theme/theme2.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32.xml"/><Relationship Id="rId7" Type="http://schemas.openxmlformats.org/officeDocument/2006/relationships/image" Target="../media/image4.svg"/><Relationship Id="rId2" Type="http://schemas.openxmlformats.org/officeDocument/2006/relationships/slideLayout" Target="../slideLayouts/slideLayout31.xml"/><Relationship Id="rId1" Type="http://schemas.openxmlformats.org/officeDocument/2006/relationships/slideLayout" Target="../slideLayouts/slideLayout30.xml"/><Relationship Id="rId6" Type="http://schemas.openxmlformats.org/officeDocument/2006/relationships/image" Target="../media/image10.png"/><Relationship Id="rId5" Type="http://schemas.openxmlformats.org/officeDocument/2006/relationships/theme" Target="../theme/theme3.xml"/><Relationship Id="rId4" Type="http://schemas.openxmlformats.org/officeDocument/2006/relationships/slideLayout" Target="../slideLayouts/slideLayout3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slideLayout" Target="../slideLayouts/slideLayout46.xml"/><Relationship Id="rId18" Type="http://schemas.openxmlformats.org/officeDocument/2006/relationships/slideLayout" Target="../slideLayouts/slideLayout51.xml"/><Relationship Id="rId3" Type="http://schemas.openxmlformats.org/officeDocument/2006/relationships/slideLayout" Target="../slideLayouts/slideLayout36.xml"/><Relationship Id="rId21" Type="http://schemas.openxmlformats.org/officeDocument/2006/relationships/slideLayout" Target="../slideLayouts/slideLayout54.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17" Type="http://schemas.openxmlformats.org/officeDocument/2006/relationships/slideLayout" Target="../slideLayouts/slideLayout50.xml"/><Relationship Id="rId25" Type="http://schemas.openxmlformats.org/officeDocument/2006/relationships/image" Target="../media/image4.svg"/><Relationship Id="rId2" Type="http://schemas.openxmlformats.org/officeDocument/2006/relationships/slideLayout" Target="../slideLayouts/slideLayout35.xml"/><Relationship Id="rId16" Type="http://schemas.openxmlformats.org/officeDocument/2006/relationships/slideLayout" Target="../slideLayouts/slideLayout49.xml"/><Relationship Id="rId20" Type="http://schemas.openxmlformats.org/officeDocument/2006/relationships/slideLayout" Target="../slideLayouts/slideLayout53.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24" Type="http://schemas.openxmlformats.org/officeDocument/2006/relationships/image" Target="../media/image10.png"/><Relationship Id="rId5" Type="http://schemas.openxmlformats.org/officeDocument/2006/relationships/slideLayout" Target="../slideLayouts/slideLayout38.xml"/><Relationship Id="rId15" Type="http://schemas.openxmlformats.org/officeDocument/2006/relationships/slideLayout" Target="../slideLayouts/slideLayout48.xml"/><Relationship Id="rId23" Type="http://schemas.openxmlformats.org/officeDocument/2006/relationships/theme" Target="../theme/theme4.xml"/><Relationship Id="rId10" Type="http://schemas.openxmlformats.org/officeDocument/2006/relationships/slideLayout" Target="../slideLayouts/slideLayout43.xml"/><Relationship Id="rId19" Type="http://schemas.openxmlformats.org/officeDocument/2006/relationships/slideLayout" Target="../slideLayouts/slideLayout52.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 Id="rId22" Type="http://schemas.openxmlformats.org/officeDocument/2006/relationships/slideLayout" Target="../slideLayouts/slideLayout5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3.xml"/><Relationship Id="rId13" Type="http://schemas.openxmlformats.org/officeDocument/2006/relationships/slideLayout" Target="../slideLayouts/slideLayout68.xml"/><Relationship Id="rId18" Type="http://schemas.openxmlformats.org/officeDocument/2006/relationships/image" Target="../media/image10.png"/><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slideLayout" Target="../slideLayouts/slideLayout67.xml"/><Relationship Id="rId17" Type="http://schemas.openxmlformats.org/officeDocument/2006/relationships/theme" Target="../theme/theme5.xml"/><Relationship Id="rId2" Type="http://schemas.openxmlformats.org/officeDocument/2006/relationships/slideLayout" Target="../slideLayouts/slideLayout57.xml"/><Relationship Id="rId16" Type="http://schemas.openxmlformats.org/officeDocument/2006/relationships/slideLayout" Target="../slideLayouts/slideLayout71.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5" Type="http://schemas.openxmlformats.org/officeDocument/2006/relationships/slideLayout" Target="../slideLayouts/slideLayout70.xml"/><Relationship Id="rId10" Type="http://schemas.openxmlformats.org/officeDocument/2006/relationships/slideLayout" Target="../slideLayouts/slideLayout65.xml"/><Relationship Id="rId19" Type="http://schemas.openxmlformats.org/officeDocument/2006/relationships/image" Target="../media/image4.svg"/><Relationship Id="rId4" Type="http://schemas.openxmlformats.org/officeDocument/2006/relationships/slideLayout" Target="../slideLayouts/slideLayout59.xml"/><Relationship Id="rId9" Type="http://schemas.openxmlformats.org/officeDocument/2006/relationships/slideLayout" Target="../slideLayouts/slideLayout64.xml"/><Relationship Id="rId14" Type="http://schemas.openxmlformats.org/officeDocument/2006/relationships/slideLayout" Target="../slideLayouts/slideLayout6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custDataLst>
              <p:tags r:id="rId20"/>
            </p:custDataLst>
          </p:nvPr>
        </p:nvGraphicFramePr>
        <p:xfrm>
          <a:off x="1" y="0"/>
          <a:ext cx="146538" cy="158750"/>
        </p:xfrm>
        <a:graphic>
          <a:graphicData uri="http://schemas.openxmlformats.org/presentationml/2006/ole">
            <mc:AlternateContent xmlns:mc="http://schemas.openxmlformats.org/markup-compatibility/2006">
              <mc:Choice xmlns:v="urn:schemas-microsoft-com:vml" Requires="v">
                <p:oleObj spid="_x0000_s1040" name="think-cell Slide" r:id="rId27" imgW="360" imgH="360" progId="">
                  <p:embed/>
                </p:oleObj>
              </mc:Choice>
              <mc:Fallback>
                <p:oleObj name="think-cell Slide" r:id="rId27" imgW="360" imgH="360" progId="">
                  <p:embed/>
                  <p:pic>
                    <p:nvPicPr>
                      <p:cNvPr id="0" name=""/>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1"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Placeholder 1"/>
          <p:cNvSpPr>
            <a:spLocks noGrp="1"/>
          </p:cNvSpPr>
          <p:nvPr>
            <p:ph type="title"/>
            <p:custDataLst>
              <p:tags r:id="rId21"/>
            </p:custDataLst>
          </p:nvPr>
        </p:nvSpPr>
        <p:spPr>
          <a:xfrm>
            <a:off x="1" y="0"/>
            <a:ext cx="9143999" cy="1002135"/>
          </a:xfrm>
          <a:prstGeom prst="rect">
            <a:avLst/>
          </a:prstGeom>
        </p:spPr>
        <p:txBody>
          <a:bodyPr vert="horz" lIns="297529" tIns="33059" rIns="165294" bIns="33059" rtlCol="0" anchor="ctr">
            <a:noAutofit/>
          </a:bodyPr>
          <a:lstStyle/>
          <a:p>
            <a:r>
              <a:rPr lang="fr-FR" noProof="0" dirty="0" smtClean="0"/>
              <a:t>Cliquez pour modifier le style du titre</a:t>
            </a:r>
            <a:endParaRPr lang="en-US" noProof="0" dirty="0"/>
          </a:p>
        </p:txBody>
      </p:sp>
      <p:sp>
        <p:nvSpPr>
          <p:cNvPr id="3" name="Text Placeholder 2"/>
          <p:cNvSpPr>
            <a:spLocks noGrp="1"/>
          </p:cNvSpPr>
          <p:nvPr>
            <p:ph type="body" idx="1"/>
            <p:custDataLst>
              <p:tags r:id="rId22"/>
            </p:custDataLst>
          </p:nvPr>
        </p:nvSpPr>
        <p:spPr>
          <a:xfrm>
            <a:off x="298516" y="1501977"/>
            <a:ext cx="8712115" cy="4636540"/>
          </a:xfrm>
          <a:prstGeom prst="rect">
            <a:avLst/>
          </a:prstGeom>
        </p:spPr>
        <p:txBody>
          <a:bodyPr vert="horz" lIns="10800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23"/>
            </p:custDataLst>
          </p:nvPr>
        </p:nvSpPr>
        <p:spPr>
          <a:xfrm>
            <a:off x="8827276" y="6661691"/>
            <a:ext cx="110608" cy="107722"/>
          </a:xfrm>
          <a:prstGeom prst="rect">
            <a:avLst/>
          </a:prstGeom>
          <a:noFill/>
        </p:spPr>
        <p:txBody>
          <a:bodyPr wrap="none" lIns="0" tIns="0" rIns="0" bIns="0" rtlCol="0" anchor="ctr">
            <a:spAutoFit/>
          </a:bodyPr>
          <a:lstStyle/>
          <a:p>
            <a:pPr algn="ctr"/>
            <a:fld id="{6A895693-0027-4F28-9367-92E39A51F51C}" type="slidenum">
              <a:rPr lang="en-US" sz="700" smtClean="0">
                <a:solidFill>
                  <a:schemeClr val="tx2"/>
                </a:solidFill>
              </a:rPr>
              <a:pPr algn="ctr"/>
              <a:t>‹#›</a:t>
            </a:fld>
            <a:endParaRPr lang="en-US" sz="700" dirty="0">
              <a:solidFill>
                <a:schemeClr val="tx2"/>
              </a:solidFill>
            </a:endParaRPr>
          </a:p>
        </p:txBody>
      </p:sp>
      <p:sp>
        <p:nvSpPr>
          <p:cNvPr id="9" name="Freeform 4"/>
          <p:cNvSpPr>
            <a:spLocks/>
          </p:cNvSpPr>
          <p:nvPr>
            <p:custDataLst>
              <p:tags r:id="rId24"/>
            </p:custDataLst>
          </p:nvPr>
        </p:nvSpPr>
        <p:spPr bwMode="auto">
          <a:xfrm>
            <a:off x="2" y="676402"/>
            <a:ext cx="9143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a:p>
        </p:txBody>
      </p:sp>
      <p:sp>
        <p:nvSpPr>
          <p:cNvPr id="12" name="Rectangle 11"/>
          <p:cNvSpPr>
            <a:spLocks noChangeArrowheads="1"/>
          </p:cNvSpPr>
          <p:nvPr>
            <p:custDataLst>
              <p:tags r:id="rId25"/>
            </p:custDataLst>
          </p:nvPr>
        </p:nvSpPr>
        <p:spPr bwMode="auto">
          <a:xfrm>
            <a:off x="6223228" y="6623404"/>
            <a:ext cx="2455979" cy="183503"/>
          </a:xfrm>
          <a:prstGeom prst="rect">
            <a:avLst/>
          </a:prstGeom>
          <a:noFill/>
          <a:ln w="19050">
            <a:noFill/>
            <a:miter lim="800000"/>
            <a:headEnd/>
            <a:tailEnd/>
          </a:ln>
          <a:effectLst/>
        </p:spPr>
        <p:txBody>
          <a:bodyPr wrap="square" lIns="35997" tIns="35997" rIns="35997" bIns="35997" anchor="b" anchorCtr="0">
            <a:noAutofit/>
          </a:bodyPr>
          <a:lstStyle/>
          <a:p>
            <a:pPr marL="0" marR="0" lvl="0" indent="0" algn="r" defTabSz="995445" rtl="0" eaLnBrk="0" fontAlgn="auto" latinLnBrk="0" hangingPunct="0">
              <a:lnSpc>
                <a:spcPct val="90000"/>
              </a:lnSpc>
              <a:spcBef>
                <a:spcPct val="10000"/>
              </a:spcBef>
              <a:spcAft>
                <a:spcPts val="0"/>
              </a:spcAft>
              <a:buClrTx/>
              <a:buSzTx/>
              <a:buFontTx/>
              <a:buNone/>
              <a:tabLst/>
              <a:defRPr/>
            </a:pPr>
            <a:r>
              <a:rPr lang="en-US" altLang="en-US" sz="600" b="0" i="0" noProof="0" dirty="0" smtClean="0">
                <a:solidFill>
                  <a:schemeClr val="tx2"/>
                </a:solidFill>
                <a:latin typeface="+mj-lt"/>
                <a:cs typeface="Helvetica Light"/>
              </a:rPr>
              <a:t>Copyright © Capgemini 2015. All Rights Reserved</a:t>
            </a:r>
          </a:p>
        </p:txBody>
      </p:sp>
      <p:cxnSp>
        <p:nvCxnSpPr>
          <p:cNvPr id="15" name="Straight Connector 5"/>
          <p:cNvCxnSpPr/>
          <p:nvPr>
            <p:custDataLst>
              <p:tags r:id="rId26"/>
            </p:custDataLst>
          </p:nvPr>
        </p:nvCxnSpPr>
        <p:spPr>
          <a:xfrm flipH="1">
            <a:off x="2" y="6362700"/>
            <a:ext cx="9143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pic>
        <p:nvPicPr>
          <p:cNvPr id="14" name="Image 13" descr="Capgemini_logo.jpg"/>
          <p:cNvPicPr>
            <a:picLocks noChangeAspect="1"/>
          </p:cNvPicPr>
          <p:nvPr/>
        </p:nvPicPr>
        <p:blipFill>
          <a:blip r:embed="rId29" cstate="print"/>
          <a:stretch>
            <a:fillRect/>
          </a:stretch>
        </p:blipFill>
        <p:spPr>
          <a:xfrm>
            <a:off x="270463" y="6439028"/>
            <a:ext cx="1438102" cy="344978"/>
          </a:xfrm>
          <a:prstGeom prst="rect">
            <a:avLst/>
          </a:prstGeom>
          <a:noFill/>
          <a:ln>
            <a:noFill/>
          </a:ln>
        </p:spPr>
      </p:pic>
    </p:spTree>
    <p:extLst>
      <p:ext uri="{BB962C8B-B14F-4D97-AF65-F5344CB8AC3E}">
        <p14:creationId xmlns:p14="http://schemas.microsoft.com/office/powerpoint/2010/main" val="1024775148"/>
      </p:ext>
    </p:extLst>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 id="2147483683" r:id="rId13"/>
    <p:sldLayoutId id="2147483684" r:id="rId14"/>
    <p:sldLayoutId id="2147483685" r:id="rId15"/>
    <p:sldLayoutId id="2147483686" r:id="rId16"/>
    <p:sldLayoutId id="2147483687" r:id="rId17"/>
  </p:sldLayoutIdLst>
  <p:timing>
    <p:tnLst>
      <p:par>
        <p:cTn id="1" dur="indefinite" restart="never" nodeType="tmRoot"/>
      </p:par>
    </p:tnLst>
  </p:timing>
  <p:hf sldNum="0" hdr="0" dt="0"/>
  <p:txStyles>
    <p:titleStyle>
      <a:lvl1pPr marL="0" indent="0" algn="l" defTabSz="914342" rtl="0" eaLnBrk="1" latinLnBrk="0" hangingPunct="1">
        <a:lnSpc>
          <a:spcPct val="85000"/>
        </a:lnSpc>
        <a:spcBef>
          <a:spcPct val="0"/>
        </a:spcBef>
        <a:buNone/>
        <a:defRPr sz="3200" b="0" kern="1200">
          <a:solidFill>
            <a:schemeClr val="tx1"/>
          </a:solidFill>
          <a:latin typeface="+mj-lt"/>
          <a:ea typeface="+mj-ea"/>
          <a:cs typeface="+mj-cs"/>
        </a:defRPr>
      </a:lvl1pPr>
    </p:titleStyle>
    <p:bodyStyle>
      <a:lvl1pPr marL="166189" indent="-166189" algn="l" defTabSz="914342" rtl="0" eaLnBrk="1" latinLnBrk="0" hangingPunct="1">
        <a:lnSpc>
          <a:spcPct val="90000"/>
        </a:lnSpc>
        <a:spcBef>
          <a:spcPts val="0"/>
        </a:spcBef>
        <a:spcAft>
          <a:spcPts val="600"/>
        </a:spcAft>
        <a:buClr>
          <a:schemeClr val="accent5"/>
        </a:buClr>
        <a:buFont typeface="Wingdings" pitchFamily="2" charset="2"/>
        <a:buChar char="§"/>
        <a:defRPr sz="2200" b="0" kern="1200">
          <a:solidFill>
            <a:schemeClr val="bg2">
              <a:lumMod val="50000"/>
            </a:schemeClr>
          </a:solidFill>
          <a:latin typeface="+mn-lt"/>
          <a:ea typeface="+mn-ea"/>
          <a:cs typeface="+mn-cs"/>
        </a:defRPr>
      </a:lvl1pPr>
      <a:lvl2pPr marL="355600" indent="-180975" algn="l" defTabSz="914342" rtl="0" eaLnBrk="1" latinLnBrk="0" hangingPunct="1">
        <a:lnSpc>
          <a:spcPct val="90000"/>
        </a:lnSpc>
        <a:spcBef>
          <a:spcPts val="0"/>
        </a:spcBef>
        <a:spcAft>
          <a:spcPts val="600"/>
        </a:spcAft>
        <a:buClr>
          <a:schemeClr val="accent3"/>
        </a:buClr>
        <a:buFont typeface="Wingdings" pitchFamily="2" charset="2"/>
        <a:buChar char="§"/>
        <a:defRPr sz="1800" kern="1200">
          <a:solidFill>
            <a:schemeClr val="bg2">
              <a:lumMod val="50000"/>
            </a:schemeClr>
          </a:solidFill>
          <a:latin typeface="+mn-lt"/>
          <a:ea typeface="+mn-ea"/>
          <a:cs typeface="+mn-cs"/>
        </a:defRPr>
      </a:lvl2pPr>
      <a:lvl3pPr marL="536575" indent="-165100" algn="l" defTabSz="914342" rtl="0" eaLnBrk="1" latinLnBrk="0" hangingPunct="1">
        <a:lnSpc>
          <a:spcPct val="90000"/>
        </a:lnSpc>
        <a:spcBef>
          <a:spcPts val="0"/>
        </a:spcBef>
        <a:spcAft>
          <a:spcPts val="600"/>
        </a:spcAft>
        <a:buClr>
          <a:schemeClr val="accent2"/>
        </a:buClr>
        <a:buFont typeface="Arial" pitchFamily="34" charset="0"/>
        <a:buChar char="•"/>
        <a:tabLst/>
        <a:defRPr sz="1600" kern="1200">
          <a:solidFill>
            <a:schemeClr val="bg2">
              <a:lumMod val="50000"/>
            </a:schemeClr>
          </a:solidFill>
          <a:latin typeface="+mn-lt"/>
          <a:ea typeface="+mn-ea"/>
          <a:cs typeface="+mn-cs"/>
        </a:defRPr>
      </a:lvl3pPr>
      <a:lvl4pPr marL="711200" indent="-165100" algn="l" defTabSz="914342" rtl="0" eaLnBrk="1" latinLnBrk="0" hangingPunct="1">
        <a:lnSpc>
          <a:spcPct val="90000"/>
        </a:lnSpc>
        <a:spcBef>
          <a:spcPts val="0"/>
        </a:spcBef>
        <a:spcAft>
          <a:spcPts val="600"/>
        </a:spcAft>
        <a:buClr>
          <a:schemeClr val="bg2"/>
        </a:buClr>
        <a:buFont typeface="Arial" pitchFamily="34" charset="0"/>
        <a:buChar char="–"/>
        <a:tabLst/>
        <a:defRPr sz="1400" kern="1200">
          <a:solidFill>
            <a:schemeClr val="bg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itle Placeholder 3">
            <a:extLst>
              <a:ext uri="{FF2B5EF4-FFF2-40B4-BE49-F238E27FC236}">
                <a16:creationId xmlns="" xmlns:a16="http://schemas.microsoft.com/office/drawing/2014/main" id="{509B218C-0963-489A-AA77-3748FFA421C5}"/>
              </a:ext>
            </a:extLst>
          </p:cNvPr>
          <p:cNvSpPr>
            <a:spLocks noGrp="1"/>
          </p:cNvSpPr>
          <p:nvPr>
            <p:ph type="title"/>
          </p:nvPr>
        </p:nvSpPr>
        <p:spPr>
          <a:xfrm>
            <a:off x="305991" y="413387"/>
            <a:ext cx="8532019" cy="855026"/>
          </a:xfrm>
          <a:prstGeom prst="rect">
            <a:avLst/>
          </a:prstGeom>
        </p:spPr>
        <p:txBody>
          <a:bodyPr vert="horz" lIns="0" tIns="0" rIns="0" bIns="0" rtlCol="0" anchor="t">
            <a:normAutofit/>
          </a:bodyPr>
          <a:lstStyle/>
          <a:p>
            <a:r>
              <a:rPr lang="fr-FR"/>
              <a:t>Modifiez le style du titre</a:t>
            </a:r>
            <a:endParaRPr lang="pt-PT" dirty="0"/>
          </a:p>
        </p:txBody>
      </p:sp>
      <p:sp>
        <p:nvSpPr>
          <p:cNvPr id="5" name="Text Placeholder 4">
            <a:extLst>
              <a:ext uri="{FF2B5EF4-FFF2-40B4-BE49-F238E27FC236}">
                <a16:creationId xmlns="" xmlns:a16="http://schemas.microsoft.com/office/drawing/2014/main" id="{A4D17236-A440-4453-A69C-BE3728C11608}"/>
              </a:ext>
            </a:extLst>
          </p:cNvPr>
          <p:cNvSpPr>
            <a:spLocks noGrp="1"/>
          </p:cNvSpPr>
          <p:nvPr>
            <p:ph type="body" idx="1"/>
          </p:nvPr>
        </p:nvSpPr>
        <p:spPr>
          <a:xfrm>
            <a:off x="305991" y="1412875"/>
            <a:ext cx="8532018" cy="4764088"/>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pt-PT" dirty="0"/>
          </a:p>
        </p:txBody>
      </p:sp>
    </p:spTree>
    <p:extLst>
      <p:ext uri="{BB962C8B-B14F-4D97-AF65-F5344CB8AC3E}">
        <p14:creationId xmlns:p14="http://schemas.microsoft.com/office/powerpoint/2010/main" val="3378625389"/>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 id="2147483700" r:id="rId12"/>
  </p:sldLayoutIdLst>
  <p:hf sldNum="0" hdr="0" dt="0"/>
  <p:txStyles>
    <p:titleStyle>
      <a:lvl1pPr algn="l" defTabSz="914400" rtl="0" eaLnBrk="1" latinLnBrk="0" hangingPunct="1">
        <a:lnSpc>
          <a:spcPts val="3000"/>
        </a:lnSpc>
        <a:spcBef>
          <a:spcPct val="0"/>
        </a:spcBef>
        <a:buNone/>
        <a:defRPr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1" orient="horz" pos="4065" userDrawn="1">
          <p15:clr>
            <a:srgbClr val="F26B43"/>
          </p15:clr>
        </p15:guide>
        <p15:guide id="2" pos="257" userDrawn="1">
          <p15:clr>
            <a:srgbClr val="F26B43"/>
          </p15:clr>
        </p15:guide>
        <p15:guide id="3" pos="7423" userDrawn="1">
          <p15:clr>
            <a:srgbClr val="F26B43"/>
          </p15:clr>
        </p15:guide>
        <p15:guide id="4" orient="horz" pos="255" userDrawn="1">
          <p15:clr>
            <a:srgbClr val="F26B43"/>
          </p15:clr>
        </p15:guide>
        <p15:guide id="5" orient="horz" pos="799" userDrawn="1">
          <p15:clr>
            <a:srgbClr val="F26B43"/>
          </p15:clr>
        </p15:guide>
        <p15:guide id="6" orient="horz" pos="890" userDrawn="1">
          <p15:clr>
            <a:srgbClr val="F26B43"/>
          </p15:clr>
        </p15:guide>
        <p15:guide id="7" pos="3840" userDrawn="1">
          <p15:clr>
            <a:srgbClr val="F26B43"/>
          </p15:clr>
        </p15:guide>
        <p15:guide id="8" pos="3749" userDrawn="1">
          <p15:clr>
            <a:srgbClr val="F26B43"/>
          </p15:clr>
        </p15:guide>
        <p15:guide id="9" pos="3931"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Placeholder 1">
            <a:extLst>
              <a:ext uri="{FF2B5EF4-FFF2-40B4-BE49-F238E27FC236}">
                <a16:creationId xmlns="" xmlns:a16="http://schemas.microsoft.com/office/drawing/2014/main" id="{366C6B93-5A4F-43B7-84C4-C42EC870AB53}"/>
              </a:ext>
            </a:extLst>
          </p:cNvPr>
          <p:cNvSpPr>
            <a:spLocks noGrp="1"/>
          </p:cNvSpPr>
          <p:nvPr>
            <p:ph type="title"/>
          </p:nvPr>
        </p:nvSpPr>
        <p:spPr>
          <a:xfrm>
            <a:off x="309802" y="418452"/>
            <a:ext cx="8312649" cy="859536"/>
          </a:xfrm>
          <a:prstGeom prst="rect">
            <a:avLst/>
          </a:prstGeom>
        </p:spPr>
        <p:txBody>
          <a:bodyPr vert="horz" lIns="0" tIns="0" rIns="0" bIns="0" rtlCol="0" anchor="t">
            <a:normAutofit/>
          </a:bodyPr>
          <a:lstStyle/>
          <a:p>
            <a:pPr lvl="0">
              <a:lnSpc>
                <a:spcPts val="3000"/>
              </a:lnSpc>
            </a:pPr>
            <a:r>
              <a:rPr lang="en-US" smtClean="0"/>
              <a:t>Click to edit Master title style</a:t>
            </a:r>
            <a:endParaRPr lang="pt-PT" dirty="0"/>
          </a:p>
        </p:txBody>
      </p:sp>
      <p:sp>
        <p:nvSpPr>
          <p:cNvPr id="9" name="Text Placeholder 2">
            <a:extLst>
              <a:ext uri="{FF2B5EF4-FFF2-40B4-BE49-F238E27FC236}">
                <a16:creationId xmlns="" xmlns:a16="http://schemas.microsoft.com/office/drawing/2014/main" id="{AF310831-D03E-404B-934F-73B268225B7E}"/>
              </a:ext>
            </a:extLst>
          </p:cNvPr>
          <p:cNvSpPr>
            <a:spLocks noGrp="1"/>
          </p:cNvSpPr>
          <p:nvPr>
            <p:ph type="body" idx="1"/>
          </p:nvPr>
        </p:nvSpPr>
        <p:spPr>
          <a:xfrm>
            <a:off x="309802" y="1412878"/>
            <a:ext cx="8528209" cy="4351337"/>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pic>
        <p:nvPicPr>
          <p:cNvPr id="5" name="Graphic 4">
            <a:extLst>
              <a:ext uri="{FF2B5EF4-FFF2-40B4-BE49-F238E27FC236}">
                <a16:creationId xmlns="" xmlns:a16="http://schemas.microsoft.com/office/drawing/2014/main" id="{25EEA1D4-3AF7-42D7-AE97-AE404AECFAEB}"/>
              </a:ext>
            </a:extLst>
          </p:cNvPr>
          <p:cNvPicPr>
            <a:picLocks noChangeAspect="1"/>
          </p:cNvPicPr>
          <p:nvPr/>
        </p:nvPicPr>
        <p:blipFill rotWithShape="1">
          <a:blip r:embed="rId6">
            <a:extLst>
              <a:ext uri="{96DAC541-7B7A-43D3-8B79-37D633B846F1}">
                <asvg:svgBlip xmlns="" xmlns:asvg="http://schemas.microsoft.com/office/drawing/2016/SVG/main" r:embed="rId7"/>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3731682138"/>
      </p:ext>
    </p:extLst>
  </p:cSld>
  <p:clrMap bg1="lt1" tx1="dk1" bg2="lt2" tx2="dk2" accent1="accent1" accent2="accent2" accent3="accent3" accent4="accent4" accent5="accent5" accent6="accent6" hlink="hlink" folHlink="folHlink"/>
  <p:sldLayoutIdLst>
    <p:sldLayoutId id="2147483702" r:id="rId1"/>
    <p:sldLayoutId id="2147483703" r:id="rId2"/>
    <p:sldLayoutId id="2147483704" r:id="rId3"/>
    <p:sldLayoutId id="2147483705" r:id="rId4"/>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18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8600"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ts val="14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1" orient="horz" pos="255" userDrawn="1">
          <p15:clr>
            <a:srgbClr val="F26B43"/>
          </p15:clr>
        </p15:guide>
        <p15:guide id="3" pos="7423" userDrawn="1">
          <p15:clr>
            <a:srgbClr val="F26B43"/>
          </p15:clr>
        </p15:guide>
        <p15:guide id="4" pos="257" userDrawn="1">
          <p15:clr>
            <a:srgbClr val="F26B43"/>
          </p15:clr>
        </p15:guide>
        <p15:guide id="5" orient="horz" pos="4065" userDrawn="1">
          <p15:clr>
            <a:srgbClr val="F26B43"/>
          </p15:clr>
        </p15:guide>
        <p15:guide id="6" orient="horz" pos="799" userDrawn="1">
          <p15:clr>
            <a:srgbClr val="F26B43"/>
          </p15:clr>
        </p15:guide>
        <p15:guide id="7" orient="horz" pos="890"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F2EB016D-CF9A-4584-982E-40465F70132F}"/>
              </a:ext>
            </a:extLst>
          </p:cNvPr>
          <p:cNvSpPr>
            <a:spLocks noGrp="1"/>
          </p:cNvSpPr>
          <p:nvPr>
            <p:ph type="title"/>
          </p:nvPr>
        </p:nvSpPr>
        <p:spPr>
          <a:xfrm>
            <a:off x="305993" y="404815"/>
            <a:ext cx="8262453" cy="863601"/>
          </a:xfrm>
          <a:prstGeom prst="rect">
            <a:avLst/>
          </a:prstGeom>
        </p:spPr>
        <p:txBody>
          <a:bodyPr vert="horz" lIns="0" tIns="0" rIns="0" bIns="0" rtlCol="0" anchor="t">
            <a:normAutofit/>
          </a:bodyPr>
          <a:lstStyle/>
          <a:p>
            <a:pPr lvl="0">
              <a:lnSpc>
                <a:spcPts val="3000"/>
              </a:lnSpc>
            </a:pPr>
            <a:r>
              <a:rPr lang="en-US" smtClean="0"/>
              <a:t>Click to edit Master title style</a:t>
            </a:r>
            <a:endParaRPr lang="pt-PT" dirty="0"/>
          </a:p>
        </p:txBody>
      </p:sp>
      <p:pic>
        <p:nvPicPr>
          <p:cNvPr id="9" name="Graphic 4">
            <a:extLst>
              <a:ext uri="{FF2B5EF4-FFF2-40B4-BE49-F238E27FC236}">
                <a16:creationId xmlns="" xmlns:a16="http://schemas.microsoft.com/office/drawing/2014/main" id="{25EEA1D4-3AF7-42D7-AE97-AE404AECFAEB}"/>
              </a:ext>
            </a:extLst>
          </p:cNvPr>
          <p:cNvPicPr>
            <a:picLocks noChangeAspect="1"/>
          </p:cNvPicPr>
          <p:nvPr/>
        </p:nvPicPr>
        <p:blipFill rotWithShape="1">
          <a:blip r:embed="rId24">
            <a:extLst>
              <a:ext uri="{96DAC541-7B7A-43D3-8B79-37D633B846F1}">
                <asvg:svgBlip xmlns="" xmlns:asvg="http://schemas.microsoft.com/office/drawing/2016/SVG/main" r:embed="rId25"/>
              </a:ext>
            </a:extLst>
          </a:blip>
          <a:srcRect l="81836" t="-4713" b="16530"/>
          <a:stretch/>
        </p:blipFill>
        <p:spPr>
          <a:xfrm>
            <a:off x="8660846" y="188640"/>
            <a:ext cx="318267" cy="459624"/>
          </a:xfrm>
          <a:prstGeom prst="rect">
            <a:avLst/>
          </a:prstGeom>
        </p:spPr>
      </p:pic>
      <p:sp>
        <p:nvSpPr>
          <p:cNvPr id="13" name="Text Placeholder 2">
            <a:extLst>
              <a:ext uri="{FF2B5EF4-FFF2-40B4-BE49-F238E27FC236}">
                <a16:creationId xmlns="" xmlns:a16="http://schemas.microsoft.com/office/drawing/2014/main" id="{AF310831-D03E-404B-934F-73B268225B7E}"/>
              </a:ext>
            </a:extLst>
          </p:cNvPr>
          <p:cNvSpPr>
            <a:spLocks noGrp="1"/>
          </p:cNvSpPr>
          <p:nvPr>
            <p:ph type="body" idx="1"/>
          </p:nvPr>
        </p:nvSpPr>
        <p:spPr>
          <a:xfrm>
            <a:off x="309803" y="1412879"/>
            <a:ext cx="8528209"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5" name="Rectangle 4"/>
          <p:cNvSpPr/>
          <p:nvPr/>
        </p:nvSpPr>
        <p:spPr>
          <a:xfrm>
            <a:off x="9372603" y="1590548"/>
            <a:ext cx="446303"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Capgemini Blue</a:t>
            </a:r>
          </a:p>
          <a:p>
            <a:pPr marL="171450"/>
            <a:r>
              <a:rPr lang="en-US" sz="600" dirty="0"/>
              <a:t>R 0</a:t>
            </a:r>
          </a:p>
          <a:p>
            <a:pPr marL="171450"/>
            <a:r>
              <a:rPr lang="en-US" sz="600" dirty="0"/>
              <a:t>G 112</a:t>
            </a:r>
          </a:p>
          <a:p>
            <a:pPr marL="171450"/>
            <a:r>
              <a:rPr lang="en-US" sz="600" dirty="0"/>
              <a:t>B 173</a:t>
            </a:r>
          </a:p>
        </p:txBody>
      </p:sp>
      <p:sp>
        <p:nvSpPr>
          <p:cNvPr id="6" name="Rectangle 5"/>
          <p:cNvSpPr/>
          <p:nvPr/>
        </p:nvSpPr>
        <p:spPr>
          <a:xfrm>
            <a:off x="9818905" y="1590548"/>
            <a:ext cx="446303"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Vibrant</a:t>
            </a:r>
            <a:br>
              <a:rPr lang="en-US" sz="600" b="1" dirty="0"/>
            </a:br>
            <a:r>
              <a:rPr lang="en-US" sz="600" b="1" dirty="0"/>
              <a:t>Blue</a:t>
            </a:r>
          </a:p>
          <a:p>
            <a:pPr marL="171450"/>
            <a:r>
              <a:rPr lang="en-US" sz="600" dirty="0"/>
              <a:t>R 18</a:t>
            </a:r>
          </a:p>
          <a:p>
            <a:pPr marL="171450"/>
            <a:r>
              <a:rPr lang="en-US" sz="600" dirty="0"/>
              <a:t>G 171</a:t>
            </a:r>
          </a:p>
          <a:p>
            <a:pPr marL="171450"/>
            <a:r>
              <a:rPr lang="en-US" sz="600" dirty="0"/>
              <a:t>B 219</a:t>
            </a:r>
          </a:p>
        </p:txBody>
      </p:sp>
      <p:sp>
        <p:nvSpPr>
          <p:cNvPr id="7" name="Rectangle 6"/>
          <p:cNvSpPr/>
          <p:nvPr/>
        </p:nvSpPr>
        <p:spPr>
          <a:xfrm>
            <a:off x="10265208" y="1590548"/>
            <a:ext cx="446303"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Deep</a:t>
            </a:r>
            <a:br>
              <a:rPr lang="en-US" sz="600" b="1" dirty="0"/>
            </a:br>
            <a:r>
              <a:rPr lang="en-US" sz="600" b="1" dirty="0"/>
              <a:t>Purple</a:t>
            </a:r>
          </a:p>
          <a:p>
            <a:pPr marL="171450"/>
            <a:r>
              <a:rPr lang="en-US" sz="600" dirty="0"/>
              <a:t>R 43</a:t>
            </a:r>
          </a:p>
          <a:p>
            <a:pPr marL="171450"/>
            <a:r>
              <a:rPr lang="en-US" sz="600" dirty="0"/>
              <a:t>G 10</a:t>
            </a:r>
          </a:p>
          <a:p>
            <a:pPr marL="171450"/>
            <a:r>
              <a:rPr lang="en-US" sz="600" dirty="0"/>
              <a:t>B 61</a:t>
            </a:r>
          </a:p>
        </p:txBody>
      </p:sp>
      <p:sp>
        <p:nvSpPr>
          <p:cNvPr id="8" name="Rectangle 7"/>
          <p:cNvSpPr/>
          <p:nvPr/>
        </p:nvSpPr>
        <p:spPr>
          <a:xfrm>
            <a:off x="10711510" y="1590548"/>
            <a:ext cx="446303"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Tech</a:t>
            </a:r>
            <a:br>
              <a:rPr lang="en-US" sz="600" b="1" dirty="0"/>
            </a:br>
            <a:r>
              <a:rPr lang="en-US" sz="600" b="1" dirty="0"/>
              <a:t>Red</a:t>
            </a:r>
          </a:p>
          <a:p>
            <a:pPr marL="171450"/>
            <a:r>
              <a:rPr lang="en-US" sz="600" dirty="0"/>
              <a:t>R 255</a:t>
            </a:r>
          </a:p>
          <a:p>
            <a:pPr marL="171450"/>
            <a:r>
              <a:rPr lang="en-US" sz="600" dirty="0"/>
              <a:t>G 48</a:t>
            </a:r>
          </a:p>
          <a:p>
            <a:pPr marL="171450"/>
            <a:r>
              <a:rPr lang="en-US" sz="600" dirty="0"/>
              <a:t>B 76</a:t>
            </a:r>
          </a:p>
        </p:txBody>
      </p:sp>
      <p:sp>
        <p:nvSpPr>
          <p:cNvPr id="10" name="Rectangle 9"/>
          <p:cNvSpPr/>
          <p:nvPr/>
        </p:nvSpPr>
        <p:spPr>
          <a:xfrm>
            <a:off x="11157813" y="1590548"/>
            <a:ext cx="446303"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Zest</a:t>
            </a:r>
            <a:br>
              <a:rPr lang="en-US" sz="600" b="1" dirty="0"/>
            </a:br>
            <a:r>
              <a:rPr lang="en-US" sz="600" b="1" dirty="0"/>
              <a:t>Green</a:t>
            </a:r>
          </a:p>
          <a:p>
            <a:pPr marL="171450"/>
            <a:r>
              <a:rPr lang="en-US" sz="600" dirty="0"/>
              <a:t>R 149</a:t>
            </a:r>
          </a:p>
          <a:p>
            <a:pPr marL="171450"/>
            <a:r>
              <a:rPr lang="en-US" sz="600" dirty="0"/>
              <a:t>G 230</a:t>
            </a:r>
          </a:p>
          <a:p>
            <a:pPr marL="171450"/>
            <a:r>
              <a:rPr lang="en-US" sz="600" dirty="0"/>
              <a:t>B 22</a:t>
            </a:r>
          </a:p>
        </p:txBody>
      </p:sp>
      <p:sp>
        <p:nvSpPr>
          <p:cNvPr id="11" name="Rectangle 10"/>
          <p:cNvSpPr/>
          <p:nvPr/>
        </p:nvSpPr>
        <p:spPr>
          <a:xfrm>
            <a:off x="9372603" y="2468612"/>
            <a:ext cx="446303"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Capgemini Blue</a:t>
            </a:r>
            <a:r>
              <a:rPr lang="en-US" sz="600" dirty="0"/>
              <a:t> (-50%)</a:t>
            </a:r>
          </a:p>
          <a:p>
            <a:pPr marL="171450"/>
            <a:r>
              <a:rPr lang="en-US" sz="600" dirty="0"/>
              <a:t>R 128</a:t>
            </a:r>
          </a:p>
          <a:p>
            <a:pPr marL="171450"/>
            <a:r>
              <a:rPr lang="en-US" sz="600" dirty="0"/>
              <a:t>G 184</a:t>
            </a:r>
          </a:p>
          <a:p>
            <a:pPr marL="171450"/>
            <a:r>
              <a:rPr lang="en-US" sz="600" dirty="0"/>
              <a:t>B 214</a:t>
            </a:r>
          </a:p>
        </p:txBody>
      </p:sp>
      <p:sp>
        <p:nvSpPr>
          <p:cNvPr id="12" name="Rectangle 11"/>
          <p:cNvSpPr/>
          <p:nvPr/>
        </p:nvSpPr>
        <p:spPr>
          <a:xfrm>
            <a:off x="9818905" y="2468612"/>
            <a:ext cx="446303"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Vibrant</a:t>
            </a:r>
            <a:br>
              <a:rPr lang="en-US" sz="600" b="1" dirty="0"/>
            </a:br>
            <a:r>
              <a:rPr lang="en-US" sz="600" b="1" dirty="0"/>
              <a:t>Blue</a:t>
            </a:r>
            <a:r>
              <a:rPr lang="en-US" sz="600" dirty="0"/>
              <a:t> (-50%)</a:t>
            </a:r>
          </a:p>
          <a:p>
            <a:pPr marL="171450"/>
            <a:r>
              <a:rPr lang="en-US" sz="600" dirty="0"/>
              <a:t>R 136</a:t>
            </a:r>
          </a:p>
          <a:p>
            <a:pPr marL="171450"/>
            <a:r>
              <a:rPr lang="en-US" sz="600" dirty="0"/>
              <a:t>G 213</a:t>
            </a:r>
          </a:p>
          <a:p>
            <a:pPr marL="171450"/>
            <a:r>
              <a:rPr lang="en-US" sz="600" dirty="0"/>
              <a:t>B 237</a:t>
            </a:r>
          </a:p>
        </p:txBody>
      </p:sp>
      <p:sp>
        <p:nvSpPr>
          <p:cNvPr id="14" name="Rectangle 13"/>
          <p:cNvSpPr/>
          <p:nvPr/>
        </p:nvSpPr>
        <p:spPr>
          <a:xfrm>
            <a:off x="10265208" y="2468612"/>
            <a:ext cx="446303"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Purple</a:t>
            </a:r>
          </a:p>
          <a:p>
            <a:pPr marL="171450"/>
            <a:r>
              <a:rPr lang="en-US" sz="600" dirty="0"/>
              <a:t>R 109</a:t>
            </a:r>
          </a:p>
          <a:p>
            <a:pPr marL="171450"/>
            <a:r>
              <a:rPr lang="en-US" sz="600" dirty="0"/>
              <a:t>G 100</a:t>
            </a:r>
          </a:p>
          <a:p>
            <a:pPr marL="171450"/>
            <a:r>
              <a:rPr lang="en-US" sz="600" dirty="0"/>
              <a:t>B 204</a:t>
            </a:r>
          </a:p>
        </p:txBody>
      </p:sp>
      <p:sp>
        <p:nvSpPr>
          <p:cNvPr id="15" name="Rectangle 14"/>
          <p:cNvSpPr/>
          <p:nvPr/>
        </p:nvSpPr>
        <p:spPr>
          <a:xfrm>
            <a:off x="10711510" y="2468612"/>
            <a:ext cx="446303"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Orange</a:t>
            </a:r>
          </a:p>
          <a:p>
            <a:pPr marL="171450"/>
            <a:r>
              <a:rPr lang="en-US" sz="600" dirty="0"/>
              <a:t>R 255</a:t>
            </a:r>
          </a:p>
          <a:p>
            <a:pPr marL="171450"/>
            <a:r>
              <a:rPr lang="en-US" sz="600" dirty="0"/>
              <a:t>G 99</a:t>
            </a:r>
          </a:p>
          <a:p>
            <a:pPr marL="171450"/>
            <a:r>
              <a:rPr lang="en-US" sz="600" dirty="0"/>
              <a:t>B 39</a:t>
            </a:r>
          </a:p>
        </p:txBody>
      </p:sp>
      <p:sp>
        <p:nvSpPr>
          <p:cNvPr id="16" name="Rectangle 15"/>
          <p:cNvSpPr/>
          <p:nvPr/>
        </p:nvSpPr>
        <p:spPr>
          <a:xfrm>
            <a:off x="11157813" y="2468612"/>
            <a:ext cx="446303"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Green</a:t>
            </a:r>
          </a:p>
          <a:p>
            <a:pPr marL="171450"/>
            <a:r>
              <a:rPr lang="en-US" sz="600" dirty="0"/>
              <a:t>R 200</a:t>
            </a:r>
          </a:p>
          <a:p>
            <a:pPr marL="171450"/>
            <a:r>
              <a:rPr lang="en-US" sz="600" dirty="0"/>
              <a:t>G 255</a:t>
            </a:r>
          </a:p>
          <a:p>
            <a:pPr marL="171450"/>
            <a:r>
              <a:rPr lang="en-US" sz="600" dirty="0"/>
              <a:t>B 22</a:t>
            </a:r>
          </a:p>
        </p:txBody>
      </p:sp>
      <p:sp>
        <p:nvSpPr>
          <p:cNvPr id="17" name="Rectangle 16"/>
          <p:cNvSpPr/>
          <p:nvPr/>
        </p:nvSpPr>
        <p:spPr>
          <a:xfrm>
            <a:off x="10265208" y="3089935"/>
            <a:ext cx="446303"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Purple</a:t>
            </a:r>
          </a:p>
          <a:p>
            <a:pPr marL="171450"/>
            <a:r>
              <a:rPr lang="en-US" sz="600" dirty="0"/>
              <a:t>R 126</a:t>
            </a:r>
          </a:p>
          <a:p>
            <a:pPr marL="171450"/>
            <a:r>
              <a:rPr lang="en-US" sz="600" dirty="0"/>
              <a:t>G 57</a:t>
            </a:r>
          </a:p>
          <a:p>
            <a:pPr marL="171450"/>
            <a:r>
              <a:rPr lang="en-US" sz="600" dirty="0"/>
              <a:t>B 186</a:t>
            </a:r>
          </a:p>
        </p:txBody>
      </p:sp>
      <p:sp>
        <p:nvSpPr>
          <p:cNvPr id="18" name="Rectangle 17"/>
          <p:cNvSpPr/>
          <p:nvPr/>
        </p:nvSpPr>
        <p:spPr>
          <a:xfrm>
            <a:off x="11157813" y="3089935"/>
            <a:ext cx="446303"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Green</a:t>
            </a:r>
          </a:p>
          <a:p>
            <a:pPr marL="171450"/>
            <a:r>
              <a:rPr lang="en-US" sz="600" dirty="0"/>
              <a:t>R 0</a:t>
            </a:r>
          </a:p>
          <a:p>
            <a:pPr marL="171450"/>
            <a:r>
              <a:rPr lang="en-US" sz="600" dirty="0"/>
              <a:t>G 195</a:t>
            </a:r>
          </a:p>
          <a:p>
            <a:pPr marL="171450"/>
            <a:r>
              <a:rPr lang="en-US" sz="600" dirty="0"/>
              <a:t>B 123</a:t>
            </a:r>
          </a:p>
        </p:txBody>
      </p:sp>
      <p:sp>
        <p:nvSpPr>
          <p:cNvPr id="19" name="Rectangle 18"/>
          <p:cNvSpPr/>
          <p:nvPr/>
        </p:nvSpPr>
        <p:spPr>
          <a:xfrm>
            <a:off x="11157813" y="4948922"/>
            <a:ext cx="446303"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Green</a:t>
            </a:r>
          </a:p>
          <a:p>
            <a:pPr marL="171450"/>
            <a:r>
              <a:rPr lang="en-US" sz="600" dirty="0"/>
              <a:t>R 21</a:t>
            </a:r>
          </a:p>
          <a:p>
            <a:pPr marL="171450"/>
            <a:r>
              <a:rPr lang="en-US" sz="600" dirty="0"/>
              <a:t>G 99</a:t>
            </a:r>
          </a:p>
          <a:p>
            <a:pPr marL="171450"/>
            <a:r>
              <a:rPr lang="en-US" sz="600" dirty="0"/>
              <a:t>B 107</a:t>
            </a:r>
          </a:p>
        </p:txBody>
      </p:sp>
      <p:sp>
        <p:nvSpPr>
          <p:cNvPr id="20" name="Rectangle 19"/>
          <p:cNvSpPr/>
          <p:nvPr/>
        </p:nvSpPr>
        <p:spPr>
          <a:xfrm>
            <a:off x="11157813" y="4330090"/>
            <a:ext cx="446303"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Aqua</a:t>
            </a:r>
          </a:p>
          <a:p>
            <a:pPr marL="171450"/>
            <a:r>
              <a:rPr lang="en-US" sz="600" dirty="0"/>
              <a:t>R 15</a:t>
            </a:r>
          </a:p>
          <a:p>
            <a:pPr marL="171450"/>
            <a:r>
              <a:rPr lang="en-US" sz="600" dirty="0"/>
              <a:t>G 153</a:t>
            </a:r>
          </a:p>
          <a:p>
            <a:pPr marL="171450"/>
            <a:r>
              <a:rPr lang="en-US" sz="600" dirty="0"/>
              <a:t>B 156</a:t>
            </a:r>
          </a:p>
        </p:txBody>
      </p:sp>
      <p:sp>
        <p:nvSpPr>
          <p:cNvPr id="21" name="Rectangle 20"/>
          <p:cNvSpPr/>
          <p:nvPr/>
        </p:nvSpPr>
        <p:spPr>
          <a:xfrm>
            <a:off x="11157813" y="3711255"/>
            <a:ext cx="446303"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Aqua</a:t>
            </a:r>
          </a:p>
          <a:p>
            <a:pPr marL="171450"/>
            <a:r>
              <a:rPr lang="en-US" sz="600" dirty="0"/>
              <a:t>R 1</a:t>
            </a:r>
          </a:p>
          <a:p>
            <a:pPr marL="171450"/>
            <a:r>
              <a:rPr lang="en-US" sz="600" dirty="0"/>
              <a:t>G 209</a:t>
            </a:r>
          </a:p>
          <a:p>
            <a:pPr marL="171450"/>
            <a:r>
              <a:rPr lang="en-US" sz="600" dirty="0"/>
              <a:t>B 208</a:t>
            </a:r>
          </a:p>
        </p:txBody>
      </p:sp>
      <p:sp>
        <p:nvSpPr>
          <p:cNvPr id="22" name="Rectangle 21"/>
          <p:cNvSpPr/>
          <p:nvPr/>
        </p:nvSpPr>
        <p:spPr>
          <a:xfrm>
            <a:off x="10711510" y="3089935"/>
            <a:ext cx="446303"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Peach</a:t>
            </a:r>
          </a:p>
          <a:p>
            <a:pPr marL="171450"/>
            <a:r>
              <a:rPr lang="en-US" sz="600" dirty="0"/>
              <a:t>R 255</a:t>
            </a:r>
          </a:p>
          <a:p>
            <a:pPr marL="171450"/>
            <a:r>
              <a:rPr lang="en-US" sz="600" dirty="0"/>
              <a:t>G 126</a:t>
            </a:r>
          </a:p>
          <a:p>
            <a:pPr marL="171450"/>
            <a:r>
              <a:rPr lang="en-US" sz="600" dirty="0"/>
              <a:t>B 131</a:t>
            </a:r>
          </a:p>
        </p:txBody>
      </p:sp>
      <p:sp>
        <p:nvSpPr>
          <p:cNvPr id="23" name="Rectangle 22"/>
          <p:cNvSpPr/>
          <p:nvPr/>
        </p:nvSpPr>
        <p:spPr>
          <a:xfrm>
            <a:off x="10711510" y="3711255"/>
            <a:ext cx="446303"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Light</a:t>
            </a:r>
            <a:br>
              <a:rPr lang="en-US" sz="600" b="1" dirty="0"/>
            </a:br>
            <a:r>
              <a:rPr lang="en-US" sz="600" b="1" dirty="0"/>
              <a:t>Claret</a:t>
            </a:r>
          </a:p>
          <a:p>
            <a:pPr marL="171450"/>
            <a:r>
              <a:rPr lang="en-US" sz="600" dirty="0"/>
              <a:t>R 203</a:t>
            </a:r>
          </a:p>
          <a:p>
            <a:pPr marL="171450"/>
            <a:r>
              <a:rPr lang="en-US" sz="600" dirty="0"/>
              <a:t>G 41</a:t>
            </a:r>
          </a:p>
          <a:p>
            <a:pPr marL="171450"/>
            <a:r>
              <a:rPr lang="en-US" sz="600" dirty="0"/>
              <a:t>B 128</a:t>
            </a:r>
          </a:p>
        </p:txBody>
      </p:sp>
      <p:sp>
        <p:nvSpPr>
          <p:cNvPr id="24" name="Rectangle 23"/>
          <p:cNvSpPr/>
          <p:nvPr/>
        </p:nvSpPr>
        <p:spPr>
          <a:xfrm>
            <a:off x="10711510" y="4330090"/>
            <a:ext cx="446303"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Claret</a:t>
            </a:r>
          </a:p>
          <a:p>
            <a:pPr marL="171450"/>
            <a:r>
              <a:rPr lang="en-US" sz="600" dirty="0"/>
              <a:t>R 134</a:t>
            </a:r>
          </a:p>
          <a:p>
            <a:pPr marL="171450"/>
            <a:r>
              <a:rPr lang="en-US" sz="600" dirty="0"/>
              <a:t>G 8</a:t>
            </a:r>
          </a:p>
          <a:p>
            <a:pPr marL="171450"/>
            <a:r>
              <a:rPr lang="en-US" sz="600" dirty="0"/>
              <a:t>B 100</a:t>
            </a:r>
          </a:p>
        </p:txBody>
      </p:sp>
      <p:sp>
        <p:nvSpPr>
          <p:cNvPr id="25" name="Rectangle 24"/>
          <p:cNvSpPr/>
          <p:nvPr/>
        </p:nvSpPr>
        <p:spPr>
          <a:xfrm>
            <a:off x="9372603" y="1405970"/>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Primary</a:t>
            </a:r>
          </a:p>
        </p:txBody>
      </p:sp>
      <p:sp>
        <p:nvSpPr>
          <p:cNvPr id="26" name="Rectangle 25"/>
          <p:cNvSpPr/>
          <p:nvPr/>
        </p:nvSpPr>
        <p:spPr>
          <a:xfrm>
            <a:off x="9372601" y="2285400"/>
            <a:ext cx="843180"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Infographic</a:t>
            </a:r>
          </a:p>
        </p:txBody>
      </p:sp>
      <p:sp>
        <p:nvSpPr>
          <p:cNvPr id="27" name="Rectangle 26"/>
          <p:cNvSpPr/>
          <p:nvPr/>
        </p:nvSpPr>
        <p:spPr>
          <a:xfrm>
            <a:off x="10265208" y="1405970"/>
            <a:ext cx="75341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Secondary</a:t>
            </a:r>
          </a:p>
        </p:txBody>
      </p:sp>
      <p:sp>
        <p:nvSpPr>
          <p:cNvPr id="28" name="Rectangle 27"/>
          <p:cNvSpPr/>
          <p:nvPr/>
        </p:nvSpPr>
        <p:spPr>
          <a:xfrm>
            <a:off x="10265208" y="3711255"/>
            <a:ext cx="446303"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Purple</a:t>
            </a:r>
          </a:p>
          <a:p>
            <a:pPr marL="171450"/>
            <a:r>
              <a:rPr lang="en-US" sz="600" dirty="0"/>
              <a:t>R 71</a:t>
            </a:r>
          </a:p>
          <a:p>
            <a:pPr marL="171450"/>
            <a:r>
              <a:rPr lang="en-US" sz="600" dirty="0"/>
              <a:t>G 1</a:t>
            </a:r>
          </a:p>
          <a:p>
            <a:pPr marL="171450"/>
            <a:r>
              <a:rPr lang="en-US" sz="600" dirty="0"/>
              <a:t>B 167</a:t>
            </a:r>
          </a:p>
        </p:txBody>
      </p:sp>
    </p:spTree>
    <p:extLst>
      <p:ext uri="{BB962C8B-B14F-4D97-AF65-F5344CB8AC3E}">
        <p14:creationId xmlns:p14="http://schemas.microsoft.com/office/powerpoint/2010/main" val="1762778664"/>
      </p:ext>
    </p:extLst>
  </p:cSld>
  <p:clrMap bg1="lt1" tx1="dk1" bg2="lt2" tx2="dk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12" r:id="rId6"/>
    <p:sldLayoutId id="2147483713" r:id="rId7"/>
    <p:sldLayoutId id="2147483714" r:id="rId8"/>
    <p:sldLayoutId id="2147483715" r:id="rId9"/>
    <p:sldLayoutId id="2147483716" r:id="rId10"/>
    <p:sldLayoutId id="2147483717" r:id="rId11"/>
    <p:sldLayoutId id="2147483718" r:id="rId12"/>
    <p:sldLayoutId id="2147483719" r:id="rId13"/>
    <p:sldLayoutId id="2147483720" r:id="rId14"/>
    <p:sldLayoutId id="2147483721" r:id="rId15"/>
    <p:sldLayoutId id="2147483722" r:id="rId16"/>
    <p:sldLayoutId id="2147483723" r:id="rId17"/>
    <p:sldLayoutId id="2147483724" r:id="rId18"/>
    <p:sldLayoutId id="2147483725" r:id="rId19"/>
    <p:sldLayoutId id="2147483726" r:id="rId20"/>
    <p:sldLayoutId id="2147483727" r:id="rId21"/>
    <p:sldLayoutId id="2147483728" r:id="rId22"/>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1" orient="horz" pos="255" userDrawn="1">
          <p15:clr>
            <a:srgbClr val="F26B43"/>
          </p15:clr>
        </p15:guide>
        <p15:guide id="2" pos="7423" userDrawn="1">
          <p15:clr>
            <a:srgbClr val="F26B43"/>
          </p15:clr>
        </p15:guide>
        <p15:guide id="3" pos="257" userDrawn="1">
          <p15:clr>
            <a:srgbClr val="F26B43"/>
          </p15:clr>
        </p15:guide>
        <p15:guide id="4" orient="horz" pos="4065" userDrawn="1">
          <p15:clr>
            <a:srgbClr val="F26B43"/>
          </p15:clr>
        </p15:guide>
        <p15:guide id="5" orient="horz" pos="799" userDrawn="1">
          <p15:clr>
            <a:srgbClr val="F26B43"/>
          </p15:clr>
        </p15:guide>
        <p15:guide id="6" orient="horz" pos="890" userDrawn="1">
          <p15:clr>
            <a:srgbClr val="F26B43"/>
          </p15:clr>
        </p15:guide>
        <p15:guide id="7" pos="3840" userDrawn="1">
          <p15:clr>
            <a:srgbClr val="F26B43"/>
          </p15:clr>
        </p15:guide>
        <p15:guide id="8" pos="3749" userDrawn="1">
          <p15:clr>
            <a:srgbClr val="F26B43"/>
          </p15:clr>
        </p15:guide>
        <p15:guide id="9" pos="3931" userDrawn="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6" name="Rectangle 15"/>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raphic 4">
            <a:extLst>
              <a:ext uri="{FF2B5EF4-FFF2-40B4-BE49-F238E27FC236}">
                <a16:creationId xmlns="" xmlns:a16="http://schemas.microsoft.com/office/drawing/2014/main" id="{25EEA1D4-3AF7-42D7-AE97-AE404AECFAEB}"/>
              </a:ext>
            </a:extLst>
          </p:cNvPr>
          <p:cNvPicPr>
            <a:picLocks noChangeAspect="1"/>
          </p:cNvPicPr>
          <p:nvPr/>
        </p:nvPicPr>
        <p:blipFill rotWithShape="1">
          <a:blip r:embed="rId18">
            <a:extLst>
              <a:ext uri="{96DAC541-7B7A-43D3-8B79-37D633B846F1}">
                <asvg:svgBlip xmlns="" xmlns:asvg="http://schemas.microsoft.com/office/drawing/2016/SVG/main" r:embed="rId19"/>
              </a:ext>
            </a:extLst>
          </a:blip>
          <a:srcRect l="81836" t="-4713" b="16530"/>
          <a:stretch/>
        </p:blipFill>
        <p:spPr>
          <a:xfrm>
            <a:off x="8660846" y="188640"/>
            <a:ext cx="318267" cy="459624"/>
          </a:xfrm>
          <a:prstGeom prst="rect">
            <a:avLst/>
          </a:prstGeom>
        </p:spPr>
      </p:pic>
      <p:sp>
        <p:nvSpPr>
          <p:cNvPr id="14" name="Title Placeholder 1">
            <a:extLst>
              <a:ext uri="{FF2B5EF4-FFF2-40B4-BE49-F238E27FC236}">
                <a16:creationId xmlns="" xmlns:a16="http://schemas.microsoft.com/office/drawing/2014/main" id="{F2EB016D-CF9A-4584-982E-40465F70132F}"/>
              </a:ext>
            </a:extLst>
          </p:cNvPr>
          <p:cNvSpPr>
            <a:spLocks noGrp="1"/>
          </p:cNvSpPr>
          <p:nvPr>
            <p:ph type="title"/>
          </p:nvPr>
        </p:nvSpPr>
        <p:spPr>
          <a:xfrm>
            <a:off x="305993" y="404815"/>
            <a:ext cx="8262453" cy="863601"/>
          </a:xfrm>
          <a:prstGeom prst="rect">
            <a:avLst/>
          </a:prstGeom>
        </p:spPr>
        <p:txBody>
          <a:bodyPr vert="horz" lIns="0" tIns="0" rIns="0" bIns="0" rtlCol="0" anchor="t">
            <a:normAutofit/>
          </a:bodyPr>
          <a:lstStyle/>
          <a:p>
            <a:pPr lvl="0">
              <a:lnSpc>
                <a:spcPts val="3000"/>
              </a:lnSpc>
            </a:pPr>
            <a:r>
              <a:rPr lang="en-US" smtClean="0"/>
              <a:t>Click to edit Master title style</a:t>
            </a:r>
            <a:endParaRPr lang="pt-PT" dirty="0"/>
          </a:p>
        </p:txBody>
      </p:sp>
      <p:sp>
        <p:nvSpPr>
          <p:cNvPr id="15" name="Text Placeholder 2">
            <a:extLst>
              <a:ext uri="{FF2B5EF4-FFF2-40B4-BE49-F238E27FC236}">
                <a16:creationId xmlns="" xmlns:a16="http://schemas.microsoft.com/office/drawing/2014/main" id="{AF310831-D03E-404B-934F-73B268225B7E}"/>
              </a:ext>
            </a:extLst>
          </p:cNvPr>
          <p:cNvSpPr>
            <a:spLocks noGrp="1"/>
          </p:cNvSpPr>
          <p:nvPr>
            <p:ph type="body" idx="1"/>
          </p:nvPr>
        </p:nvSpPr>
        <p:spPr>
          <a:xfrm>
            <a:off x="309803" y="1412879"/>
            <a:ext cx="8528209"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6" name="Rectangle 5"/>
          <p:cNvSpPr/>
          <p:nvPr/>
        </p:nvSpPr>
        <p:spPr>
          <a:xfrm>
            <a:off x="9372604" y="1590548"/>
            <a:ext cx="446303"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Capgemini Blue</a:t>
            </a:r>
          </a:p>
          <a:p>
            <a:pPr marL="171450"/>
            <a:r>
              <a:rPr lang="en-US" sz="600" dirty="0"/>
              <a:t>R 0</a:t>
            </a:r>
          </a:p>
          <a:p>
            <a:pPr marL="171450"/>
            <a:r>
              <a:rPr lang="en-US" sz="600" dirty="0"/>
              <a:t>G 112</a:t>
            </a:r>
          </a:p>
          <a:p>
            <a:pPr marL="171450"/>
            <a:r>
              <a:rPr lang="en-US" sz="600" dirty="0"/>
              <a:t>B 173</a:t>
            </a:r>
          </a:p>
        </p:txBody>
      </p:sp>
      <p:sp>
        <p:nvSpPr>
          <p:cNvPr id="7" name="Rectangle 6"/>
          <p:cNvSpPr/>
          <p:nvPr/>
        </p:nvSpPr>
        <p:spPr>
          <a:xfrm>
            <a:off x="9818906" y="1590548"/>
            <a:ext cx="446303"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Vibrant</a:t>
            </a:r>
            <a:br>
              <a:rPr lang="en-US" sz="600" b="1" dirty="0"/>
            </a:br>
            <a:r>
              <a:rPr lang="en-US" sz="600" b="1" dirty="0"/>
              <a:t>Blue</a:t>
            </a:r>
          </a:p>
          <a:p>
            <a:pPr marL="171450"/>
            <a:r>
              <a:rPr lang="en-US" sz="600" dirty="0"/>
              <a:t>R 18</a:t>
            </a:r>
          </a:p>
          <a:p>
            <a:pPr marL="171450"/>
            <a:r>
              <a:rPr lang="en-US" sz="600" dirty="0"/>
              <a:t>G 171</a:t>
            </a:r>
          </a:p>
          <a:p>
            <a:pPr marL="171450"/>
            <a:r>
              <a:rPr lang="en-US" sz="600" dirty="0"/>
              <a:t>B 219</a:t>
            </a:r>
          </a:p>
        </p:txBody>
      </p:sp>
      <p:sp>
        <p:nvSpPr>
          <p:cNvPr id="8" name="Rectangle 7"/>
          <p:cNvSpPr/>
          <p:nvPr/>
        </p:nvSpPr>
        <p:spPr>
          <a:xfrm>
            <a:off x="10265209" y="1590548"/>
            <a:ext cx="446303"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Deep</a:t>
            </a:r>
            <a:br>
              <a:rPr lang="en-US" sz="600" b="1" dirty="0"/>
            </a:br>
            <a:r>
              <a:rPr lang="en-US" sz="600" b="1" dirty="0"/>
              <a:t>Purple</a:t>
            </a:r>
          </a:p>
          <a:p>
            <a:pPr marL="171450"/>
            <a:r>
              <a:rPr lang="en-US" sz="600" dirty="0"/>
              <a:t>R 43</a:t>
            </a:r>
          </a:p>
          <a:p>
            <a:pPr marL="171450"/>
            <a:r>
              <a:rPr lang="en-US" sz="600" dirty="0"/>
              <a:t>G 10</a:t>
            </a:r>
          </a:p>
          <a:p>
            <a:pPr marL="171450"/>
            <a:r>
              <a:rPr lang="en-US" sz="600" dirty="0"/>
              <a:t>B 61</a:t>
            </a:r>
          </a:p>
        </p:txBody>
      </p:sp>
      <p:sp>
        <p:nvSpPr>
          <p:cNvPr id="9" name="Rectangle 8"/>
          <p:cNvSpPr/>
          <p:nvPr/>
        </p:nvSpPr>
        <p:spPr>
          <a:xfrm>
            <a:off x="10711511" y="1590548"/>
            <a:ext cx="446303"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Tech</a:t>
            </a:r>
            <a:br>
              <a:rPr lang="en-US" sz="600" b="1" dirty="0"/>
            </a:br>
            <a:r>
              <a:rPr lang="en-US" sz="600" b="1" dirty="0"/>
              <a:t>Red</a:t>
            </a:r>
          </a:p>
          <a:p>
            <a:pPr marL="171450"/>
            <a:r>
              <a:rPr lang="en-US" sz="600" dirty="0"/>
              <a:t>R 255</a:t>
            </a:r>
          </a:p>
          <a:p>
            <a:pPr marL="171450"/>
            <a:r>
              <a:rPr lang="en-US" sz="600" dirty="0"/>
              <a:t>G 48</a:t>
            </a:r>
          </a:p>
          <a:p>
            <a:pPr marL="171450"/>
            <a:r>
              <a:rPr lang="en-US" sz="600" dirty="0"/>
              <a:t>B 76</a:t>
            </a:r>
          </a:p>
        </p:txBody>
      </p:sp>
      <p:sp>
        <p:nvSpPr>
          <p:cNvPr id="10" name="Rectangle 9"/>
          <p:cNvSpPr/>
          <p:nvPr/>
        </p:nvSpPr>
        <p:spPr>
          <a:xfrm>
            <a:off x="11157814" y="1590548"/>
            <a:ext cx="446303"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Zest</a:t>
            </a:r>
            <a:br>
              <a:rPr lang="en-US" sz="600" b="1" dirty="0"/>
            </a:br>
            <a:r>
              <a:rPr lang="en-US" sz="600" b="1" dirty="0"/>
              <a:t>Green</a:t>
            </a:r>
          </a:p>
          <a:p>
            <a:pPr marL="171450"/>
            <a:r>
              <a:rPr lang="en-US" sz="600" dirty="0"/>
              <a:t>R 149</a:t>
            </a:r>
          </a:p>
          <a:p>
            <a:pPr marL="171450"/>
            <a:r>
              <a:rPr lang="en-US" sz="600" dirty="0"/>
              <a:t>G 230</a:t>
            </a:r>
          </a:p>
          <a:p>
            <a:pPr marL="171450"/>
            <a:r>
              <a:rPr lang="en-US" sz="600" dirty="0"/>
              <a:t>B 22</a:t>
            </a:r>
          </a:p>
        </p:txBody>
      </p:sp>
      <p:sp>
        <p:nvSpPr>
          <p:cNvPr id="11" name="Rectangle 10"/>
          <p:cNvSpPr/>
          <p:nvPr/>
        </p:nvSpPr>
        <p:spPr>
          <a:xfrm>
            <a:off x="9372604" y="2468614"/>
            <a:ext cx="446303"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Capgemini Blue</a:t>
            </a:r>
            <a:r>
              <a:rPr lang="en-US" sz="600" dirty="0"/>
              <a:t> (-50%)</a:t>
            </a:r>
          </a:p>
          <a:p>
            <a:pPr marL="171450"/>
            <a:r>
              <a:rPr lang="en-US" sz="600" dirty="0"/>
              <a:t>R 128</a:t>
            </a:r>
          </a:p>
          <a:p>
            <a:pPr marL="171450"/>
            <a:r>
              <a:rPr lang="en-US" sz="600" dirty="0"/>
              <a:t>G 184</a:t>
            </a:r>
          </a:p>
          <a:p>
            <a:pPr marL="171450"/>
            <a:r>
              <a:rPr lang="en-US" sz="600" dirty="0"/>
              <a:t>B 214</a:t>
            </a:r>
          </a:p>
        </p:txBody>
      </p:sp>
      <p:sp>
        <p:nvSpPr>
          <p:cNvPr id="12" name="Rectangle 11"/>
          <p:cNvSpPr/>
          <p:nvPr/>
        </p:nvSpPr>
        <p:spPr>
          <a:xfrm>
            <a:off x="9818906" y="2468614"/>
            <a:ext cx="446303"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Vibrant</a:t>
            </a:r>
            <a:br>
              <a:rPr lang="en-US" sz="600" b="1" dirty="0"/>
            </a:br>
            <a:r>
              <a:rPr lang="en-US" sz="600" b="1" dirty="0"/>
              <a:t>Blue</a:t>
            </a:r>
            <a:r>
              <a:rPr lang="en-US" sz="600" dirty="0"/>
              <a:t> (-50%)</a:t>
            </a:r>
          </a:p>
          <a:p>
            <a:pPr marL="171450"/>
            <a:r>
              <a:rPr lang="en-US" sz="600" dirty="0"/>
              <a:t>R 136</a:t>
            </a:r>
          </a:p>
          <a:p>
            <a:pPr marL="171450"/>
            <a:r>
              <a:rPr lang="en-US" sz="600" dirty="0"/>
              <a:t>G 213</a:t>
            </a:r>
          </a:p>
          <a:p>
            <a:pPr marL="171450"/>
            <a:r>
              <a:rPr lang="en-US" sz="600" dirty="0"/>
              <a:t>B 237</a:t>
            </a:r>
          </a:p>
        </p:txBody>
      </p:sp>
      <p:sp>
        <p:nvSpPr>
          <p:cNvPr id="17" name="Rectangle 16"/>
          <p:cNvSpPr/>
          <p:nvPr/>
        </p:nvSpPr>
        <p:spPr>
          <a:xfrm>
            <a:off x="10265209" y="2468614"/>
            <a:ext cx="446303"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Purple</a:t>
            </a:r>
          </a:p>
          <a:p>
            <a:pPr marL="171450"/>
            <a:r>
              <a:rPr lang="en-US" sz="600" dirty="0"/>
              <a:t>R 109</a:t>
            </a:r>
          </a:p>
          <a:p>
            <a:pPr marL="171450"/>
            <a:r>
              <a:rPr lang="en-US" sz="600" dirty="0"/>
              <a:t>G 100</a:t>
            </a:r>
          </a:p>
          <a:p>
            <a:pPr marL="171450"/>
            <a:r>
              <a:rPr lang="en-US" sz="600" dirty="0"/>
              <a:t>B 204</a:t>
            </a:r>
          </a:p>
        </p:txBody>
      </p:sp>
      <p:sp>
        <p:nvSpPr>
          <p:cNvPr id="18" name="Rectangle 17"/>
          <p:cNvSpPr/>
          <p:nvPr/>
        </p:nvSpPr>
        <p:spPr>
          <a:xfrm>
            <a:off x="10711511" y="2468614"/>
            <a:ext cx="446303"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Orange</a:t>
            </a:r>
          </a:p>
          <a:p>
            <a:pPr marL="171450"/>
            <a:r>
              <a:rPr lang="en-US" sz="600" dirty="0"/>
              <a:t>R 255</a:t>
            </a:r>
          </a:p>
          <a:p>
            <a:pPr marL="171450"/>
            <a:r>
              <a:rPr lang="en-US" sz="600" dirty="0"/>
              <a:t>G 99</a:t>
            </a:r>
          </a:p>
          <a:p>
            <a:pPr marL="171450"/>
            <a:r>
              <a:rPr lang="en-US" sz="600" dirty="0"/>
              <a:t>B 39</a:t>
            </a:r>
          </a:p>
        </p:txBody>
      </p:sp>
      <p:sp>
        <p:nvSpPr>
          <p:cNvPr id="19" name="Rectangle 18"/>
          <p:cNvSpPr/>
          <p:nvPr/>
        </p:nvSpPr>
        <p:spPr>
          <a:xfrm>
            <a:off x="11157814" y="2468614"/>
            <a:ext cx="446303"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Green</a:t>
            </a:r>
          </a:p>
          <a:p>
            <a:pPr marL="171450"/>
            <a:r>
              <a:rPr lang="en-US" sz="600" dirty="0"/>
              <a:t>R 200</a:t>
            </a:r>
          </a:p>
          <a:p>
            <a:pPr marL="171450"/>
            <a:r>
              <a:rPr lang="en-US" sz="600" dirty="0"/>
              <a:t>G 255</a:t>
            </a:r>
          </a:p>
          <a:p>
            <a:pPr marL="171450"/>
            <a:r>
              <a:rPr lang="en-US" sz="600" dirty="0"/>
              <a:t>B 22</a:t>
            </a:r>
          </a:p>
        </p:txBody>
      </p:sp>
      <p:sp>
        <p:nvSpPr>
          <p:cNvPr id="20" name="Rectangle 19"/>
          <p:cNvSpPr/>
          <p:nvPr/>
        </p:nvSpPr>
        <p:spPr>
          <a:xfrm>
            <a:off x="10265209" y="3089937"/>
            <a:ext cx="446303"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Purple</a:t>
            </a:r>
          </a:p>
          <a:p>
            <a:pPr marL="171450"/>
            <a:r>
              <a:rPr lang="en-US" sz="600" dirty="0"/>
              <a:t>R 126</a:t>
            </a:r>
          </a:p>
          <a:p>
            <a:pPr marL="171450"/>
            <a:r>
              <a:rPr lang="en-US" sz="600" dirty="0"/>
              <a:t>G 57</a:t>
            </a:r>
          </a:p>
          <a:p>
            <a:pPr marL="171450"/>
            <a:r>
              <a:rPr lang="en-US" sz="600" dirty="0"/>
              <a:t>B 186</a:t>
            </a:r>
          </a:p>
        </p:txBody>
      </p:sp>
      <p:sp>
        <p:nvSpPr>
          <p:cNvPr id="21" name="Rectangle 20"/>
          <p:cNvSpPr/>
          <p:nvPr/>
        </p:nvSpPr>
        <p:spPr>
          <a:xfrm>
            <a:off x="11157814" y="3089937"/>
            <a:ext cx="446303"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Green</a:t>
            </a:r>
          </a:p>
          <a:p>
            <a:pPr marL="171450"/>
            <a:r>
              <a:rPr lang="en-US" sz="600" dirty="0"/>
              <a:t>R 0</a:t>
            </a:r>
          </a:p>
          <a:p>
            <a:pPr marL="171450"/>
            <a:r>
              <a:rPr lang="en-US" sz="600" dirty="0"/>
              <a:t>G 195</a:t>
            </a:r>
          </a:p>
          <a:p>
            <a:pPr marL="171450"/>
            <a:r>
              <a:rPr lang="en-US" sz="600" dirty="0"/>
              <a:t>B 123</a:t>
            </a:r>
          </a:p>
        </p:txBody>
      </p:sp>
      <p:sp>
        <p:nvSpPr>
          <p:cNvPr id="22" name="Rectangle 21"/>
          <p:cNvSpPr/>
          <p:nvPr/>
        </p:nvSpPr>
        <p:spPr>
          <a:xfrm>
            <a:off x="11157814" y="4948924"/>
            <a:ext cx="446303"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Green</a:t>
            </a:r>
          </a:p>
          <a:p>
            <a:pPr marL="171450"/>
            <a:r>
              <a:rPr lang="en-US" sz="600" dirty="0"/>
              <a:t>R 21</a:t>
            </a:r>
          </a:p>
          <a:p>
            <a:pPr marL="171450"/>
            <a:r>
              <a:rPr lang="en-US" sz="600" dirty="0"/>
              <a:t>G 99</a:t>
            </a:r>
          </a:p>
          <a:p>
            <a:pPr marL="171450"/>
            <a:r>
              <a:rPr lang="en-US" sz="600" dirty="0"/>
              <a:t>B 107</a:t>
            </a:r>
          </a:p>
        </p:txBody>
      </p:sp>
      <p:sp>
        <p:nvSpPr>
          <p:cNvPr id="23" name="Rectangle 22"/>
          <p:cNvSpPr/>
          <p:nvPr/>
        </p:nvSpPr>
        <p:spPr>
          <a:xfrm>
            <a:off x="11157814" y="4330092"/>
            <a:ext cx="446303"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Aqua</a:t>
            </a:r>
          </a:p>
          <a:p>
            <a:pPr marL="171450"/>
            <a:r>
              <a:rPr lang="en-US" sz="600" dirty="0"/>
              <a:t>R 15</a:t>
            </a:r>
          </a:p>
          <a:p>
            <a:pPr marL="171450"/>
            <a:r>
              <a:rPr lang="en-US" sz="600" dirty="0"/>
              <a:t>G 153</a:t>
            </a:r>
          </a:p>
          <a:p>
            <a:pPr marL="171450"/>
            <a:r>
              <a:rPr lang="en-US" sz="600" dirty="0"/>
              <a:t>B 156</a:t>
            </a:r>
          </a:p>
        </p:txBody>
      </p:sp>
      <p:sp>
        <p:nvSpPr>
          <p:cNvPr id="24" name="Rectangle 23"/>
          <p:cNvSpPr/>
          <p:nvPr/>
        </p:nvSpPr>
        <p:spPr>
          <a:xfrm>
            <a:off x="11157814" y="3711255"/>
            <a:ext cx="446303"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Aqua</a:t>
            </a:r>
          </a:p>
          <a:p>
            <a:pPr marL="171450"/>
            <a:r>
              <a:rPr lang="en-US" sz="600" dirty="0"/>
              <a:t>R 1</a:t>
            </a:r>
          </a:p>
          <a:p>
            <a:pPr marL="171450"/>
            <a:r>
              <a:rPr lang="en-US" sz="600" dirty="0"/>
              <a:t>G 209</a:t>
            </a:r>
          </a:p>
          <a:p>
            <a:pPr marL="171450"/>
            <a:r>
              <a:rPr lang="en-US" sz="600" dirty="0"/>
              <a:t>B 208</a:t>
            </a:r>
          </a:p>
        </p:txBody>
      </p:sp>
      <p:sp>
        <p:nvSpPr>
          <p:cNvPr id="25" name="Rectangle 24"/>
          <p:cNvSpPr/>
          <p:nvPr/>
        </p:nvSpPr>
        <p:spPr>
          <a:xfrm>
            <a:off x="10711511" y="3089937"/>
            <a:ext cx="446303"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Peach</a:t>
            </a:r>
          </a:p>
          <a:p>
            <a:pPr marL="171450"/>
            <a:r>
              <a:rPr lang="en-US" sz="600" dirty="0"/>
              <a:t>R 255</a:t>
            </a:r>
          </a:p>
          <a:p>
            <a:pPr marL="171450"/>
            <a:r>
              <a:rPr lang="en-US" sz="600" dirty="0"/>
              <a:t>G 126</a:t>
            </a:r>
          </a:p>
          <a:p>
            <a:pPr marL="171450"/>
            <a:r>
              <a:rPr lang="en-US" sz="600" dirty="0"/>
              <a:t>B 131</a:t>
            </a:r>
          </a:p>
        </p:txBody>
      </p:sp>
      <p:sp>
        <p:nvSpPr>
          <p:cNvPr id="26" name="Rectangle 25"/>
          <p:cNvSpPr/>
          <p:nvPr/>
        </p:nvSpPr>
        <p:spPr>
          <a:xfrm>
            <a:off x="10711511" y="3711255"/>
            <a:ext cx="446303"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Light</a:t>
            </a:r>
            <a:br>
              <a:rPr lang="en-US" sz="600" b="1" dirty="0"/>
            </a:br>
            <a:r>
              <a:rPr lang="en-US" sz="600" b="1" dirty="0"/>
              <a:t>Claret</a:t>
            </a:r>
          </a:p>
          <a:p>
            <a:pPr marL="171450"/>
            <a:r>
              <a:rPr lang="en-US" sz="600" dirty="0"/>
              <a:t>R 203</a:t>
            </a:r>
          </a:p>
          <a:p>
            <a:pPr marL="171450"/>
            <a:r>
              <a:rPr lang="en-US" sz="600" dirty="0"/>
              <a:t>G 41</a:t>
            </a:r>
          </a:p>
          <a:p>
            <a:pPr marL="171450"/>
            <a:r>
              <a:rPr lang="en-US" sz="600" dirty="0"/>
              <a:t>B 128</a:t>
            </a:r>
          </a:p>
        </p:txBody>
      </p:sp>
      <p:sp>
        <p:nvSpPr>
          <p:cNvPr id="27" name="Rectangle 26"/>
          <p:cNvSpPr/>
          <p:nvPr/>
        </p:nvSpPr>
        <p:spPr>
          <a:xfrm>
            <a:off x="10711511" y="4330092"/>
            <a:ext cx="446303"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Claret</a:t>
            </a:r>
          </a:p>
          <a:p>
            <a:pPr marL="171450"/>
            <a:r>
              <a:rPr lang="en-US" sz="600" dirty="0"/>
              <a:t>R 134</a:t>
            </a:r>
          </a:p>
          <a:p>
            <a:pPr marL="171450"/>
            <a:r>
              <a:rPr lang="en-US" sz="600" dirty="0"/>
              <a:t>G 8</a:t>
            </a:r>
          </a:p>
          <a:p>
            <a:pPr marL="171450"/>
            <a:r>
              <a:rPr lang="en-US" sz="600" dirty="0"/>
              <a:t>B 100</a:t>
            </a:r>
          </a:p>
        </p:txBody>
      </p:sp>
      <p:sp>
        <p:nvSpPr>
          <p:cNvPr id="28" name="Rectangle 27"/>
          <p:cNvSpPr/>
          <p:nvPr/>
        </p:nvSpPr>
        <p:spPr>
          <a:xfrm>
            <a:off x="9372604" y="1405970"/>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Primary</a:t>
            </a:r>
          </a:p>
        </p:txBody>
      </p:sp>
      <p:sp>
        <p:nvSpPr>
          <p:cNvPr id="29" name="Rectangle 28"/>
          <p:cNvSpPr/>
          <p:nvPr/>
        </p:nvSpPr>
        <p:spPr>
          <a:xfrm>
            <a:off x="9372601" y="2285400"/>
            <a:ext cx="843180"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Infographic</a:t>
            </a:r>
          </a:p>
        </p:txBody>
      </p:sp>
      <p:sp>
        <p:nvSpPr>
          <p:cNvPr id="30" name="Rectangle 29"/>
          <p:cNvSpPr/>
          <p:nvPr/>
        </p:nvSpPr>
        <p:spPr>
          <a:xfrm>
            <a:off x="10265209" y="1405970"/>
            <a:ext cx="75341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Secondary</a:t>
            </a:r>
          </a:p>
        </p:txBody>
      </p:sp>
      <p:sp>
        <p:nvSpPr>
          <p:cNvPr id="31" name="Rectangle 30"/>
          <p:cNvSpPr/>
          <p:nvPr/>
        </p:nvSpPr>
        <p:spPr>
          <a:xfrm>
            <a:off x="10265209" y="3711255"/>
            <a:ext cx="446303"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Purple</a:t>
            </a:r>
          </a:p>
          <a:p>
            <a:pPr marL="171450"/>
            <a:r>
              <a:rPr lang="en-US" sz="600" dirty="0"/>
              <a:t>R 71</a:t>
            </a:r>
          </a:p>
          <a:p>
            <a:pPr marL="171450"/>
            <a:r>
              <a:rPr lang="en-US" sz="600" dirty="0"/>
              <a:t>G 1</a:t>
            </a:r>
          </a:p>
          <a:p>
            <a:pPr marL="171450"/>
            <a:r>
              <a:rPr lang="en-US" sz="600" dirty="0"/>
              <a:t>B 167</a:t>
            </a:r>
          </a:p>
        </p:txBody>
      </p:sp>
    </p:spTree>
    <p:extLst>
      <p:ext uri="{BB962C8B-B14F-4D97-AF65-F5344CB8AC3E}">
        <p14:creationId xmlns:p14="http://schemas.microsoft.com/office/powerpoint/2010/main" val="321207809"/>
      </p:ext>
    </p:extLst>
  </p:cSld>
  <p:clrMap bg1="lt1" tx1="dk1" bg2="lt2" tx2="dk2" accent1="accent1" accent2="accent2" accent3="accent3" accent4="accent4" accent5="accent5" accent6="accent6" hlink="hlink" folHlink="fol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 id="2147483742" r:id="rId13"/>
    <p:sldLayoutId id="2147483743" r:id="rId14"/>
    <p:sldLayoutId id="2147483744" r:id="rId15"/>
    <p:sldLayoutId id="2147483745" r:id="rId16"/>
  </p:sldLayoutIdLst>
  <p:txStyles>
    <p:titleStyle>
      <a:lvl1pPr algn="l" defTabSz="914400" rtl="0" eaLnBrk="1" latinLnBrk="0" hangingPunct="1">
        <a:lnSpc>
          <a:spcPct val="90000"/>
        </a:lnSpc>
        <a:spcBef>
          <a:spcPct val="0"/>
        </a:spcBef>
        <a:buNone/>
        <a:defRPr sz="2600" kern="1200">
          <a:solidFill>
            <a:schemeClr val="tx2"/>
          </a:solidFill>
          <a:latin typeface="+mj-lt"/>
          <a:ea typeface="+mj-ea"/>
          <a:cs typeface="+mj-cs"/>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1775" indent="-228600" algn="l" defTabSz="914400" rtl="0" eaLnBrk="1" latinLnBrk="0" hangingPunct="1">
        <a:lnSpc>
          <a:spcPts val="18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63550" indent="-231775"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82625" indent="-219075" algn="l" defTabSz="914400" rtl="0" eaLnBrk="1" latinLnBrk="0" hangingPunct="1">
        <a:lnSpc>
          <a:spcPts val="14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1" orient="horz" pos="255" userDrawn="1">
          <p15:clr>
            <a:srgbClr val="F26B43"/>
          </p15:clr>
        </p15:guide>
        <p15:guide id="2" pos="257" userDrawn="1">
          <p15:clr>
            <a:srgbClr val="F26B43"/>
          </p15:clr>
        </p15:guide>
        <p15:guide id="3" pos="7423" userDrawn="1">
          <p15:clr>
            <a:srgbClr val="F26B43"/>
          </p15:clr>
        </p15:guide>
        <p15:guide id="4" orient="horz" pos="4065" userDrawn="1">
          <p15:clr>
            <a:srgbClr val="F26B43"/>
          </p15:clr>
        </p15:guide>
        <p15:guide id="5" orient="horz" pos="799" userDrawn="1">
          <p15:clr>
            <a:srgbClr val="F26B43"/>
          </p15:clr>
        </p15:guide>
        <p15:guide id="6" orient="horz" pos="890" userDrawn="1">
          <p15:clr>
            <a:srgbClr val="F26B43"/>
          </p15:clr>
        </p15:guide>
        <p15:guide id="7" pos="3840" userDrawn="1">
          <p15:clr>
            <a:srgbClr val="F26B43"/>
          </p15:clr>
        </p15:guide>
        <p15:guide id="8" pos="3749" userDrawn="1">
          <p15:clr>
            <a:srgbClr val="F26B43"/>
          </p15:clr>
        </p15:guide>
        <p15:guide id="9" pos="3931"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6.xml"/></Relationships>
</file>

<file path=ppt/slides/_rels/slide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9.xml"/><Relationship Id="rId1" Type="http://schemas.openxmlformats.org/officeDocument/2006/relationships/slideLayout" Target="../slideLayouts/slideLayout3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ctrTitle"/>
          </p:nvPr>
        </p:nvSpPr>
        <p:spPr/>
        <p:txBody>
          <a:bodyPr>
            <a:noAutofit/>
          </a:bodyPr>
          <a:lstStyle/>
          <a:p>
            <a:r>
              <a:rPr lang="en-US" sz="4400" dirty="0">
                <a:latin typeface="Candara" pitchFamily="34" charset="0"/>
              </a:rPr>
              <a:t>Core Java 8 </a:t>
            </a:r>
            <a:r>
              <a:rPr lang="en-US" sz="4400" dirty="0" smtClean="0">
                <a:latin typeface="Candara" pitchFamily="34" charset="0"/>
              </a:rPr>
              <a:t> and Development </a:t>
            </a:r>
            <a:r>
              <a:rPr lang="en-US" sz="4400" dirty="0">
                <a:latin typeface="Candara" pitchFamily="34" charset="0"/>
              </a:rPr>
              <a:t>Tools</a:t>
            </a:r>
          </a:p>
        </p:txBody>
      </p:sp>
      <p:sp>
        <p:nvSpPr>
          <p:cNvPr id="12" name="Subtitle 11"/>
          <p:cNvSpPr>
            <a:spLocks noGrp="1"/>
          </p:cNvSpPr>
          <p:nvPr>
            <p:ph type="subTitle" idx="1"/>
          </p:nvPr>
        </p:nvSpPr>
        <p:spPr/>
        <p:txBody>
          <a:bodyPr>
            <a:normAutofit/>
          </a:bodyPr>
          <a:lstStyle/>
          <a:p>
            <a:pPr algn="l"/>
            <a:r>
              <a:rPr lang="en-US" sz="2000" dirty="0" smtClean="0">
                <a:solidFill>
                  <a:schemeClr val="tx1"/>
                </a:solidFill>
                <a:latin typeface="Candara" pitchFamily="34" charset="0"/>
              </a:rPr>
              <a:t>Lesson 01: Introduction </a:t>
            </a:r>
            <a:r>
              <a:rPr lang="en-US" sz="2000" dirty="0">
                <a:solidFill>
                  <a:schemeClr val="tx1"/>
                </a:solidFill>
                <a:latin typeface="Candara" pitchFamily="34" charset="0"/>
              </a:rPr>
              <a:t>to Java</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0" y="412750"/>
            <a:ext cx="8531225" cy="855663"/>
          </a:xfrm>
        </p:spPr>
        <p:txBody>
          <a:bodyPr>
            <a:normAutofit/>
          </a:bodyPr>
          <a:lstStyle/>
          <a:p>
            <a:r>
              <a:rPr lang="en-US" sz="2000" b="1" dirty="0"/>
              <a:t>1.3: Writing Sample Java Program</a:t>
            </a:r>
            <a:r>
              <a:rPr lang="en-US" sz="2000" dirty="0" smtClean="0"/>
              <a:t> </a:t>
            </a:r>
            <a:br>
              <a:rPr lang="en-US" sz="2000" dirty="0" smtClean="0"/>
            </a:br>
            <a:r>
              <a:rPr lang="en-US" sz="2000" dirty="0" smtClean="0"/>
              <a:t>Demo</a:t>
            </a:r>
            <a:endParaRPr lang="en-US" sz="2000" dirty="0"/>
          </a:p>
        </p:txBody>
      </p:sp>
      <p:sp>
        <p:nvSpPr>
          <p:cNvPr id="9" name="Content Placeholder 8"/>
          <p:cNvSpPr>
            <a:spLocks noGrp="1"/>
          </p:cNvSpPr>
          <p:nvPr>
            <p:ph idx="4294967295"/>
          </p:nvPr>
        </p:nvSpPr>
        <p:spPr>
          <a:xfrm>
            <a:off x="0" y="1495425"/>
            <a:ext cx="6650038" cy="4643438"/>
          </a:xfrm>
        </p:spPr>
        <p:txBody>
          <a:bodyPr>
            <a:normAutofit/>
          </a:bodyPr>
          <a:lstStyle/>
          <a:p>
            <a:r>
              <a:rPr lang="en-US" dirty="0">
                <a:solidFill>
                  <a:schemeClr val="tx1"/>
                </a:solidFill>
              </a:rPr>
              <a:t>Creating and executing the First Java application</a:t>
            </a: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0" y="412750"/>
            <a:ext cx="8531225" cy="855663"/>
          </a:xfrm>
        </p:spPr>
        <p:txBody>
          <a:bodyPr>
            <a:normAutofit/>
          </a:bodyPr>
          <a:lstStyle/>
          <a:p>
            <a:r>
              <a:rPr lang="en-US" sz="2000" dirty="0" smtClean="0"/>
              <a:t>1.4: Developing Software in Java</a:t>
            </a:r>
            <a:br>
              <a:rPr lang="en-US" sz="2000" dirty="0" smtClean="0"/>
            </a:br>
            <a:r>
              <a:rPr lang="en-US" sz="2000" dirty="0" smtClean="0"/>
              <a:t>Platform Independence feature of Java</a:t>
            </a:r>
            <a:endParaRPr lang="en-US" sz="2000" dirty="0"/>
          </a:p>
        </p:txBody>
      </p:sp>
      <p:grpSp>
        <p:nvGrpSpPr>
          <p:cNvPr id="4" name="Group 4"/>
          <p:cNvGrpSpPr>
            <a:grpSpLocks/>
          </p:cNvGrpSpPr>
          <p:nvPr/>
        </p:nvGrpSpPr>
        <p:grpSpPr bwMode="auto">
          <a:xfrm>
            <a:off x="402774" y="1601175"/>
            <a:ext cx="8229600" cy="4389120"/>
            <a:chOff x="382" y="912"/>
            <a:chExt cx="5090" cy="2976"/>
          </a:xfrm>
        </p:grpSpPr>
        <p:sp>
          <p:nvSpPr>
            <p:cNvPr id="5" name="Rectangle 5"/>
            <p:cNvSpPr>
              <a:spLocks noChangeArrowheads="1"/>
            </p:cNvSpPr>
            <p:nvPr/>
          </p:nvSpPr>
          <p:spPr bwMode="auto">
            <a:xfrm>
              <a:off x="384" y="912"/>
              <a:ext cx="5088" cy="2976"/>
            </a:xfrm>
            <a:prstGeom prst="rect">
              <a:avLst/>
            </a:prstGeom>
            <a:solidFill>
              <a:srgbClr val="D9D9D9"/>
            </a:solidFill>
            <a:ln w="9525">
              <a:solidFill>
                <a:srgbClr val="000000"/>
              </a:solidFill>
              <a:miter lim="800000"/>
              <a:headEnd/>
              <a:tailEnd/>
            </a:ln>
          </p:spPr>
          <p:txBody>
            <a:bodyPr/>
            <a:lstStyle/>
            <a:p>
              <a:r>
                <a:rPr lang="en-US" sz="1200" dirty="0">
                  <a:latin typeface="+mj-lt"/>
                  <a:cs typeface="Arial" pitchFamily="34" charset="0"/>
                </a:rPr>
                <a:t>Unix on Pentium System</a:t>
              </a:r>
            </a:p>
          </p:txBody>
        </p:sp>
        <p:sp>
          <p:nvSpPr>
            <p:cNvPr id="8" name="Rectangle 6"/>
            <p:cNvSpPr>
              <a:spLocks noChangeArrowheads="1"/>
            </p:cNvSpPr>
            <p:nvPr/>
          </p:nvSpPr>
          <p:spPr bwMode="auto">
            <a:xfrm>
              <a:off x="382" y="1152"/>
              <a:ext cx="1226" cy="2688"/>
            </a:xfrm>
            <a:prstGeom prst="rect">
              <a:avLst/>
            </a:prstGeom>
            <a:solidFill>
              <a:srgbClr val="FFFFFF"/>
            </a:solidFill>
            <a:ln w="9525">
              <a:solidFill>
                <a:srgbClr val="000000"/>
              </a:solidFill>
              <a:miter lim="800000"/>
              <a:headEnd/>
              <a:tailEnd/>
            </a:ln>
          </p:spPr>
          <p:txBody>
            <a:bodyPr/>
            <a:lstStyle/>
            <a:p>
              <a:pPr>
                <a:lnSpc>
                  <a:spcPts val="4000"/>
                </a:lnSpc>
                <a:buClr>
                  <a:srgbClr val="A11133"/>
                </a:buClr>
                <a:buFontTx/>
                <a:buChar char="•"/>
              </a:pPr>
              <a:endParaRPr lang="en-US" sz="1200">
                <a:latin typeface="+mj-lt"/>
                <a:cs typeface="Arial" pitchFamily="34" charset="0"/>
              </a:endParaRPr>
            </a:p>
          </p:txBody>
        </p:sp>
        <p:sp>
          <p:nvSpPr>
            <p:cNvPr id="9" name="Rectangle 7"/>
            <p:cNvSpPr>
              <a:spLocks noChangeArrowheads="1"/>
            </p:cNvSpPr>
            <p:nvPr/>
          </p:nvSpPr>
          <p:spPr bwMode="auto">
            <a:xfrm>
              <a:off x="476" y="1721"/>
              <a:ext cx="943" cy="304"/>
            </a:xfrm>
            <a:prstGeom prst="rect">
              <a:avLst/>
            </a:prstGeom>
            <a:solidFill>
              <a:srgbClr val="FFFFFF"/>
            </a:solidFill>
            <a:ln w="9525">
              <a:noFill/>
              <a:miter lim="800000"/>
              <a:headEnd/>
              <a:tailEnd/>
            </a:ln>
          </p:spPr>
          <p:txBody>
            <a:bodyPr lIns="12700" tIns="12700" rIns="12700" bIns="12700"/>
            <a:lstStyle/>
            <a:p>
              <a:pPr eaLnBrk="0" hangingPunct="0"/>
              <a:endParaRPr lang="en-US" sz="1200">
                <a:latin typeface="+mj-lt"/>
                <a:cs typeface="Arial" pitchFamily="34" charset="0"/>
              </a:endParaRPr>
            </a:p>
            <a:p>
              <a:pPr eaLnBrk="0" hangingPunct="0"/>
              <a:endParaRPr lang="en-US" sz="1200">
                <a:latin typeface="+mj-lt"/>
                <a:cs typeface="Arial" pitchFamily="34" charset="0"/>
              </a:endParaRPr>
            </a:p>
          </p:txBody>
        </p:sp>
        <p:sp>
          <p:nvSpPr>
            <p:cNvPr id="10" name="Rectangle 8"/>
            <p:cNvSpPr>
              <a:spLocks noChangeArrowheads="1"/>
            </p:cNvSpPr>
            <p:nvPr/>
          </p:nvSpPr>
          <p:spPr bwMode="auto">
            <a:xfrm>
              <a:off x="480" y="2400"/>
              <a:ext cx="943" cy="576"/>
            </a:xfrm>
            <a:prstGeom prst="rect">
              <a:avLst/>
            </a:prstGeom>
            <a:solidFill>
              <a:srgbClr val="999999"/>
            </a:solidFill>
            <a:ln w="9525">
              <a:solidFill>
                <a:srgbClr val="000000"/>
              </a:solidFill>
              <a:miter lim="800000"/>
              <a:headEnd/>
              <a:tailEnd/>
            </a:ln>
          </p:spPr>
          <p:txBody>
            <a:bodyPr lIns="12700" tIns="12700" rIns="12700" bIns="12700"/>
            <a:lstStyle/>
            <a:p>
              <a:pPr algn="ctr" eaLnBrk="0" hangingPunct="0"/>
              <a:r>
                <a:rPr lang="en-US" sz="1200">
                  <a:latin typeface="+mj-lt"/>
                  <a:cs typeface="Arial" pitchFamily="34" charset="0"/>
                </a:rPr>
                <a:t>Class file containing Bytecodes</a:t>
              </a:r>
            </a:p>
          </p:txBody>
        </p:sp>
        <p:sp>
          <p:nvSpPr>
            <p:cNvPr id="11" name="Rectangle 9"/>
            <p:cNvSpPr>
              <a:spLocks noChangeArrowheads="1"/>
            </p:cNvSpPr>
            <p:nvPr/>
          </p:nvSpPr>
          <p:spPr bwMode="auto">
            <a:xfrm>
              <a:off x="2832" y="1115"/>
              <a:ext cx="2450" cy="1214"/>
            </a:xfrm>
            <a:prstGeom prst="rect">
              <a:avLst/>
            </a:prstGeom>
            <a:solidFill>
              <a:srgbClr val="FFFFFF"/>
            </a:solidFill>
            <a:ln w="9525">
              <a:solidFill>
                <a:srgbClr val="000000"/>
              </a:solidFill>
              <a:miter lim="800000"/>
              <a:headEnd/>
              <a:tailEnd/>
            </a:ln>
          </p:spPr>
          <p:txBody>
            <a:bodyPr/>
            <a:lstStyle/>
            <a:p>
              <a:pPr>
                <a:lnSpc>
                  <a:spcPts val="4000"/>
                </a:lnSpc>
                <a:buClr>
                  <a:srgbClr val="A11133"/>
                </a:buClr>
                <a:buFontTx/>
                <a:buChar char="•"/>
              </a:pPr>
              <a:endParaRPr lang="en-US" sz="1200">
                <a:latin typeface="+mj-lt"/>
                <a:cs typeface="Arial" pitchFamily="34" charset="0"/>
              </a:endParaRPr>
            </a:p>
          </p:txBody>
        </p:sp>
        <p:sp>
          <p:nvSpPr>
            <p:cNvPr id="12" name="Rectangle 10"/>
            <p:cNvSpPr>
              <a:spLocks noChangeArrowheads="1"/>
            </p:cNvSpPr>
            <p:nvPr/>
          </p:nvSpPr>
          <p:spPr bwMode="auto">
            <a:xfrm>
              <a:off x="2926" y="1216"/>
              <a:ext cx="2262" cy="203"/>
            </a:xfrm>
            <a:prstGeom prst="rect">
              <a:avLst/>
            </a:prstGeom>
            <a:solidFill>
              <a:srgbClr val="FFFFFF"/>
            </a:solidFill>
            <a:ln w="9525">
              <a:noFill/>
              <a:miter lim="800000"/>
              <a:headEnd/>
              <a:tailEnd/>
            </a:ln>
          </p:spPr>
          <p:txBody>
            <a:bodyPr lIns="12700" tIns="12700" rIns="12700" bIns="12700"/>
            <a:lstStyle/>
            <a:p>
              <a:pPr eaLnBrk="0" hangingPunct="0"/>
              <a:r>
                <a:rPr lang="en-US" sz="1200">
                  <a:latin typeface="+mj-lt"/>
                  <a:cs typeface="Arial" pitchFamily="34" charset="0"/>
                </a:rPr>
                <a:t>Macintosh PowerPC system </a:t>
              </a:r>
            </a:p>
            <a:p>
              <a:pPr eaLnBrk="0" hangingPunct="0"/>
              <a:endParaRPr lang="en-US" sz="1200">
                <a:latin typeface="+mj-lt"/>
                <a:cs typeface="Arial" pitchFamily="34" charset="0"/>
              </a:endParaRPr>
            </a:p>
          </p:txBody>
        </p:sp>
        <p:sp>
          <p:nvSpPr>
            <p:cNvPr id="13" name="Rectangle 11"/>
            <p:cNvSpPr>
              <a:spLocks noChangeArrowheads="1"/>
            </p:cNvSpPr>
            <p:nvPr/>
          </p:nvSpPr>
          <p:spPr bwMode="auto">
            <a:xfrm>
              <a:off x="2928" y="1440"/>
              <a:ext cx="943" cy="739"/>
            </a:xfrm>
            <a:prstGeom prst="rect">
              <a:avLst/>
            </a:prstGeom>
            <a:noFill/>
            <a:ln w="9525">
              <a:solidFill>
                <a:srgbClr val="000000"/>
              </a:solidFill>
              <a:miter lim="800000"/>
              <a:headEnd/>
              <a:tailEnd/>
            </a:ln>
          </p:spPr>
          <p:txBody>
            <a:bodyPr lIns="12700" tIns="12700" rIns="12700" bIns="12700"/>
            <a:lstStyle/>
            <a:p>
              <a:pPr algn="ctr" eaLnBrk="0" hangingPunct="0"/>
              <a:r>
                <a:rPr lang="en-US" sz="1200" dirty="0">
                  <a:latin typeface="+mj-lt"/>
                  <a:cs typeface="Arial" pitchFamily="34" charset="0"/>
                </a:rPr>
                <a:t>Class Loader </a:t>
              </a:r>
              <a:r>
                <a:rPr lang="en-US" sz="1200" dirty="0" err="1">
                  <a:latin typeface="+mj-lt"/>
                  <a:cs typeface="Arial" pitchFamily="34" charset="0"/>
                </a:rPr>
                <a:t>Bytecode</a:t>
              </a:r>
              <a:r>
                <a:rPr lang="en-US" sz="1200" dirty="0">
                  <a:latin typeface="+mj-lt"/>
                  <a:cs typeface="Arial" pitchFamily="34" charset="0"/>
                </a:rPr>
                <a:t> verifier</a:t>
              </a:r>
            </a:p>
            <a:p>
              <a:pPr algn="ctr" eaLnBrk="0" hangingPunct="0"/>
              <a:r>
                <a:rPr lang="en-US" sz="1200" dirty="0">
                  <a:latin typeface="+mj-lt"/>
                  <a:cs typeface="Arial" pitchFamily="34" charset="0"/>
                </a:rPr>
                <a:t> JIT compiler</a:t>
              </a:r>
            </a:p>
            <a:p>
              <a:pPr algn="ctr" eaLnBrk="0" hangingPunct="0"/>
              <a:endParaRPr lang="en-US" sz="1200" dirty="0">
                <a:latin typeface="+mj-lt"/>
                <a:cs typeface="Arial" pitchFamily="34" charset="0"/>
              </a:endParaRPr>
            </a:p>
          </p:txBody>
        </p:sp>
        <p:sp>
          <p:nvSpPr>
            <p:cNvPr id="14" name="Rectangle 12"/>
            <p:cNvSpPr>
              <a:spLocks noChangeArrowheads="1"/>
            </p:cNvSpPr>
            <p:nvPr/>
          </p:nvSpPr>
          <p:spPr bwMode="auto">
            <a:xfrm>
              <a:off x="4245" y="1519"/>
              <a:ext cx="943" cy="608"/>
            </a:xfrm>
            <a:prstGeom prst="rect">
              <a:avLst/>
            </a:prstGeom>
            <a:solidFill>
              <a:srgbClr val="999999"/>
            </a:solidFill>
            <a:ln w="9525">
              <a:solidFill>
                <a:srgbClr val="000000"/>
              </a:solidFill>
              <a:miter lim="800000"/>
              <a:headEnd/>
              <a:tailEnd/>
            </a:ln>
          </p:spPr>
          <p:txBody>
            <a:bodyPr lIns="12700" tIns="12700" rIns="12700" bIns="12700"/>
            <a:lstStyle/>
            <a:p>
              <a:pPr algn="ctr" eaLnBrk="0" hangingPunct="0"/>
              <a:r>
                <a:rPr lang="en-US" sz="1200" dirty="0">
                  <a:latin typeface="+mj-lt"/>
                  <a:cs typeface="Arial" pitchFamily="34" charset="0"/>
                </a:rPr>
                <a:t>PowerPC machine level instructions</a:t>
              </a:r>
            </a:p>
            <a:p>
              <a:pPr eaLnBrk="0" hangingPunct="0"/>
              <a:endParaRPr lang="en-US" sz="1200" dirty="0">
                <a:latin typeface="+mj-lt"/>
                <a:cs typeface="Arial" pitchFamily="34" charset="0"/>
              </a:endParaRPr>
            </a:p>
          </p:txBody>
        </p:sp>
        <p:sp>
          <p:nvSpPr>
            <p:cNvPr id="15" name="Rectangle 13"/>
            <p:cNvSpPr>
              <a:spLocks noChangeArrowheads="1"/>
            </p:cNvSpPr>
            <p:nvPr/>
          </p:nvSpPr>
          <p:spPr bwMode="auto">
            <a:xfrm>
              <a:off x="2832" y="2429"/>
              <a:ext cx="2450" cy="1214"/>
            </a:xfrm>
            <a:prstGeom prst="rect">
              <a:avLst/>
            </a:prstGeom>
            <a:solidFill>
              <a:srgbClr val="FFFFFF"/>
            </a:solidFill>
            <a:ln w="9525">
              <a:solidFill>
                <a:srgbClr val="000000"/>
              </a:solidFill>
              <a:miter lim="800000"/>
              <a:headEnd/>
              <a:tailEnd/>
            </a:ln>
          </p:spPr>
          <p:txBody>
            <a:bodyPr/>
            <a:lstStyle/>
            <a:p>
              <a:pPr>
                <a:lnSpc>
                  <a:spcPts val="4000"/>
                </a:lnSpc>
                <a:buClr>
                  <a:srgbClr val="A11133"/>
                </a:buClr>
                <a:buFontTx/>
                <a:buChar char="•"/>
              </a:pPr>
              <a:endParaRPr lang="en-US" sz="1200">
                <a:latin typeface="+mj-lt"/>
                <a:cs typeface="Arial" pitchFamily="34" charset="0"/>
              </a:endParaRPr>
            </a:p>
          </p:txBody>
        </p:sp>
        <p:sp>
          <p:nvSpPr>
            <p:cNvPr id="16" name="Rectangle 14"/>
            <p:cNvSpPr>
              <a:spLocks noChangeArrowheads="1"/>
            </p:cNvSpPr>
            <p:nvPr/>
          </p:nvSpPr>
          <p:spPr bwMode="auto">
            <a:xfrm>
              <a:off x="2926" y="2530"/>
              <a:ext cx="2262" cy="202"/>
            </a:xfrm>
            <a:prstGeom prst="rect">
              <a:avLst/>
            </a:prstGeom>
            <a:solidFill>
              <a:srgbClr val="FFFFFF"/>
            </a:solidFill>
            <a:ln w="9525">
              <a:noFill/>
              <a:miter lim="800000"/>
              <a:headEnd/>
              <a:tailEnd/>
            </a:ln>
          </p:spPr>
          <p:txBody>
            <a:bodyPr lIns="12700" tIns="12700" rIns="12700" bIns="12700"/>
            <a:lstStyle/>
            <a:p>
              <a:pPr eaLnBrk="0" hangingPunct="0"/>
              <a:r>
                <a:rPr lang="en-US" sz="1200">
                  <a:latin typeface="+mj-lt"/>
                  <a:cs typeface="Arial" pitchFamily="34" charset="0"/>
                </a:rPr>
                <a:t>Windows Pentium PC system</a:t>
              </a:r>
            </a:p>
            <a:p>
              <a:pPr eaLnBrk="0" hangingPunct="0"/>
              <a:endParaRPr lang="en-US" sz="1200">
                <a:latin typeface="+mj-lt"/>
                <a:cs typeface="Arial" pitchFamily="34" charset="0"/>
              </a:endParaRPr>
            </a:p>
          </p:txBody>
        </p:sp>
        <p:sp>
          <p:nvSpPr>
            <p:cNvPr id="17" name="Rectangle 15"/>
            <p:cNvSpPr>
              <a:spLocks noChangeArrowheads="1"/>
            </p:cNvSpPr>
            <p:nvPr/>
          </p:nvSpPr>
          <p:spPr bwMode="auto">
            <a:xfrm>
              <a:off x="2928" y="2784"/>
              <a:ext cx="943" cy="709"/>
            </a:xfrm>
            <a:prstGeom prst="rect">
              <a:avLst/>
            </a:prstGeom>
            <a:noFill/>
            <a:ln w="9525">
              <a:solidFill>
                <a:srgbClr val="000000"/>
              </a:solidFill>
              <a:miter lim="800000"/>
              <a:headEnd/>
              <a:tailEnd/>
            </a:ln>
          </p:spPr>
          <p:txBody>
            <a:bodyPr lIns="12700" tIns="12700" rIns="12700" bIns="12700"/>
            <a:lstStyle/>
            <a:p>
              <a:pPr algn="ctr" eaLnBrk="0" hangingPunct="0"/>
              <a:r>
                <a:rPr lang="en-US" sz="1200" dirty="0">
                  <a:latin typeface="+mj-lt"/>
                  <a:cs typeface="Arial" pitchFamily="34" charset="0"/>
                </a:rPr>
                <a:t>Class Loader </a:t>
              </a:r>
              <a:r>
                <a:rPr lang="en-US" sz="1200" dirty="0" err="1">
                  <a:latin typeface="+mj-lt"/>
                  <a:cs typeface="Arial" pitchFamily="34" charset="0"/>
                </a:rPr>
                <a:t>Bytecode</a:t>
              </a:r>
              <a:r>
                <a:rPr lang="en-US" sz="1200" dirty="0">
                  <a:latin typeface="+mj-lt"/>
                  <a:cs typeface="Arial" pitchFamily="34" charset="0"/>
                </a:rPr>
                <a:t> Verifier </a:t>
              </a:r>
            </a:p>
            <a:p>
              <a:pPr algn="ctr" eaLnBrk="0" hangingPunct="0"/>
              <a:r>
                <a:rPr lang="en-US" sz="1200" dirty="0">
                  <a:latin typeface="+mj-lt"/>
                  <a:cs typeface="Arial" pitchFamily="34" charset="0"/>
                </a:rPr>
                <a:t>JIT compiler</a:t>
              </a:r>
            </a:p>
            <a:p>
              <a:pPr eaLnBrk="0" hangingPunct="0"/>
              <a:endParaRPr lang="en-US" sz="1200" dirty="0">
                <a:latin typeface="+mj-lt"/>
                <a:cs typeface="Arial" pitchFamily="34" charset="0"/>
              </a:endParaRPr>
            </a:p>
          </p:txBody>
        </p:sp>
        <p:sp>
          <p:nvSpPr>
            <p:cNvPr id="18" name="Rectangle 16"/>
            <p:cNvSpPr>
              <a:spLocks noChangeArrowheads="1"/>
            </p:cNvSpPr>
            <p:nvPr/>
          </p:nvSpPr>
          <p:spPr bwMode="auto">
            <a:xfrm>
              <a:off x="4245" y="2935"/>
              <a:ext cx="943" cy="608"/>
            </a:xfrm>
            <a:prstGeom prst="rect">
              <a:avLst/>
            </a:prstGeom>
            <a:solidFill>
              <a:srgbClr val="999999"/>
            </a:solidFill>
            <a:ln w="9525">
              <a:solidFill>
                <a:srgbClr val="000000"/>
              </a:solidFill>
              <a:miter lim="800000"/>
              <a:headEnd/>
              <a:tailEnd/>
            </a:ln>
          </p:spPr>
          <p:txBody>
            <a:bodyPr lIns="12700" tIns="12700" rIns="12700" bIns="12700"/>
            <a:lstStyle/>
            <a:p>
              <a:pPr algn="ctr" eaLnBrk="0" hangingPunct="0"/>
              <a:r>
                <a:rPr lang="en-US" sz="1200">
                  <a:latin typeface="+mj-lt"/>
                  <a:cs typeface="Arial" pitchFamily="34" charset="0"/>
                </a:rPr>
                <a:t>Pentium machine level instructions</a:t>
              </a:r>
            </a:p>
            <a:p>
              <a:pPr eaLnBrk="0" hangingPunct="0"/>
              <a:endParaRPr lang="en-US" sz="1200">
                <a:latin typeface="+mj-lt"/>
                <a:cs typeface="Arial" pitchFamily="34" charset="0"/>
              </a:endParaRPr>
            </a:p>
          </p:txBody>
        </p:sp>
        <p:sp>
          <p:nvSpPr>
            <p:cNvPr id="19" name="Line 17"/>
            <p:cNvSpPr>
              <a:spLocks noChangeShapeType="1"/>
            </p:cNvSpPr>
            <p:nvPr/>
          </p:nvSpPr>
          <p:spPr bwMode="auto">
            <a:xfrm>
              <a:off x="1440" y="2496"/>
              <a:ext cx="528" cy="0"/>
            </a:xfrm>
            <a:prstGeom prst="line">
              <a:avLst/>
            </a:prstGeom>
            <a:noFill/>
            <a:ln w="9525">
              <a:solidFill>
                <a:srgbClr val="000000"/>
              </a:solidFill>
              <a:round/>
              <a:headEnd type="none" w="sm" len="lg"/>
              <a:tailEnd type="none" w="sm" len="lg"/>
            </a:ln>
          </p:spPr>
          <p:txBody>
            <a:bodyPr/>
            <a:lstStyle/>
            <a:p>
              <a:endParaRPr lang="en-IN" sz="1200">
                <a:latin typeface="+mj-lt"/>
                <a:cs typeface="Arial" pitchFamily="34" charset="0"/>
              </a:endParaRPr>
            </a:p>
          </p:txBody>
        </p:sp>
        <p:sp>
          <p:nvSpPr>
            <p:cNvPr id="20" name="Line 18"/>
            <p:cNvSpPr>
              <a:spLocks noChangeShapeType="1"/>
            </p:cNvSpPr>
            <p:nvPr/>
          </p:nvSpPr>
          <p:spPr bwMode="auto">
            <a:xfrm>
              <a:off x="1440" y="2688"/>
              <a:ext cx="565" cy="1"/>
            </a:xfrm>
            <a:prstGeom prst="line">
              <a:avLst/>
            </a:prstGeom>
            <a:noFill/>
            <a:ln w="9525">
              <a:solidFill>
                <a:srgbClr val="000000"/>
              </a:solidFill>
              <a:round/>
              <a:headEnd type="none" w="sm" len="lg"/>
              <a:tailEnd type="none" w="sm" len="lg"/>
            </a:ln>
          </p:spPr>
          <p:txBody>
            <a:bodyPr/>
            <a:lstStyle/>
            <a:p>
              <a:endParaRPr lang="en-IN" sz="1200">
                <a:latin typeface="+mj-lt"/>
                <a:cs typeface="Arial" pitchFamily="34" charset="0"/>
              </a:endParaRPr>
            </a:p>
          </p:txBody>
        </p:sp>
        <p:sp>
          <p:nvSpPr>
            <p:cNvPr id="21" name="Text Box 19"/>
            <p:cNvSpPr txBox="1">
              <a:spLocks noChangeArrowheads="1"/>
            </p:cNvSpPr>
            <p:nvPr/>
          </p:nvSpPr>
          <p:spPr bwMode="auto">
            <a:xfrm>
              <a:off x="854" y="1562"/>
              <a:ext cx="970" cy="188"/>
            </a:xfrm>
            <a:prstGeom prst="rect">
              <a:avLst/>
            </a:prstGeom>
            <a:noFill/>
            <a:ln w="9525">
              <a:noFill/>
              <a:miter lim="800000"/>
              <a:headEnd/>
              <a:tailEnd/>
            </a:ln>
          </p:spPr>
          <p:txBody>
            <a:bodyPr>
              <a:spAutoFit/>
            </a:bodyPr>
            <a:lstStyle/>
            <a:p>
              <a:endParaRPr lang="en-US" sz="1200">
                <a:latin typeface="+mj-lt"/>
                <a:cs typeface="Arial" pitchFamily="34" charset="0"/>
              </a:endParaRPr>
            </a:p>
          </p:txBody>
        </p:sp>
        <p:sp>
          <p:nvSpPr>
            <p:cNvPr id="22" name="Text Box 20"/>
            <p:cNvSpPr txBox="1">
              <a:spLocks noChangeArrowheads="1"/>
            </p:cNvSpPr>
            <p:nvPr/>
          </p:nvSpPr>
          <p:spPr bwMode="auto">
            <a:xfrm>
              <a:off x="384" y="1248"/>
              <a:ext cx="141" cy="563"/>
            </a:xfrm>
            <a:prstGeom prst="rect">
              <a:avLst/>
            </a:prstGeom>
            <a:noFill/>
            <a:ln w="9525">
              <a:noFill/>
              <a:miter lim="800000"/>
              <a:headEnd/>
              <a:tailEnd/>
            </a:ln>
          </p:spPr>
          <p:txBody>
            <a:bodyPr wrap="none">
              <a:spAutoFit/>
            </a:bodyPr>
            <a:lstStyle/>
            <a:p>
              <a:endParaRPr lang="en-US" sz="1200">
                <a:latin typeface="+mj-lt"/>
                <a:cs typeface="Arial" pitchFamily="34" charset="0"/>
              </a:endParaRPr>
            </a:p>
            <a:p>
              <a:endParaRPr lang="en-US" sz="1200">
                <a:latin typeface="+mj-lt"/>
                <a:cs typeface="Arial" pitchFamily="34" charset="0"/>
              </a:endParaRPr>
            </a:p>
            <a:p>
              <a:r>
                <a:rPr lang="en-US" sz="1200">
                  <a:latin typeface="+mj-lt"/>
                  <a:cs typeface="Arial" pitchFamily="34" charset="0"/>
                </a:rPr>
                <a:t> </a:t>
              </a:r>
            </a:p>
            <a:p>
              <a:endParaRPr lang="en-US" sz="1200">
                <a:latin typeface="+mj-lt"/>
                <a:cs typeface="Arial" pitchFamily="34" charset="0"/>
              </a:endParaRPr>
            </a:p>
          </p:txBody>
        </p:sp>
        <p:sp>
          <p:nvSpPr>
            <p:cNvPr id="23" name="Line 21"/>
            <p:cNvSpPr>
              <a:spLocks noChangeShapeType="1"/>
            </p:cNvSpPr>
            <p:nvPr/>
          </p:nvSpPr>
          <p:spPr bwMode="auto">
            <a:xfrm>
              <a:off x="2016" y="2688"/>
              <a:ext cx="0" cy="432"/>
            </a:xfrm>
            <a:prstGeom prst="line">
              <a:avLst/>
            </a:prstGeom>
            <a:noFill/>
            <a:ln w="9525">
              <a:solidFill>
                <a:schemeClr val="tx1"/>
              </a:solidFill>
              <a:round/>
              <a:headEnd/>
              <a:tailEnd/>
            </a:ln>
          </p:spPr>
          <p:txBody>
            <a:bodyPr/>
            <a:lstStyle/>
            <a:p>
              <a:endParaRPr lang="en-IN" sz="1200">
                <a:latin typeface="+mj-lt"/>
                <a:cs typeface="Arial" pitchFamily="34" charset="0"/>
              </a:endParaRPr>
            </a:p>
          </p:txBody>
        </p:sp>
        <p:sp>
          <p:nvSpPr>
            <p:cNvPr id="24" name="Rectangle 22"/>
            <p:cNvSpPr>
              <a:spLocks noChangeArrowheads="1"/>
            </p:cNvSpPr>
            <p:nvPr/>
          </p:nvSpPr>
          <p:spPr bwMode="auto">
            <a:xfrm>
              <a:off x="480" y="1824"/>
              <a:ext cx="912" cy="384"/>
            </a:xfrm>
            <a:prstGeom prst="rect">
              <a:avLst/>
            </a:prstGeom>
            <a:solidFill>
              <a:srgbClr val="999999"/>
            </a:solidFill>
            <a:ln w="9525">
              <a:solidFill>
                <a:srgbClr val="000000"/>
              </a:solidFill>
              <a:miter lim="800000"/>
              <a:headEnd/>
              <a:tailEnd/>
            </a:ln>
          </p:spPr>
          <p:txBody>
            <a:bodyPr lIns="12700" tIns="12700" rIns="12700" bIns="12700"/>
            <a:lstStyle/>
            <a:p>
              <a:pPr algn="r" eaLnBrk="0" hangingPunct="0"/>
              <a:r>
                <a:rPr lang="en-US" sz="1200">
                  <a:latin typeface="+mj-lt"/>
                  <a:cs typeface="Arial" pitchFamily="34" charset="0"/>
                </a:rPr>
                <a:t>Java compiler</a:t>
              </a:r>
            </a:p>
          </p:txBody>
        </p:sp>
        <p:sp>
          <p:nvSpPr>
            <p:cNvPr id="25" name="Line 23"/>
            <p:cNvSpPr>
              <a:spLocks noChangeShapeType="1"/>
            </p:cNvSpPr>
            <p:nvPr/>
          </p:nvSpPr>
          <p:spPr bwMode="auto">
            <a:xfrm>
              <a:off x="1968" y="1584"/>
              <a:ext cx="0" cy="912"/>
            </a:xfrm>
            <a:prstGeom prst="line">
              <a:avLst/>
            </a:prstGeom>
            <a:noFill/>
            <a:ln w="9525">
              <a:solidFill>
                <a:schemeClr val="tx1"/>
              </a:solidFill>
              <a:round/>
              <a:headEnd/>
              <a:tailEnd/>
            </a:ln>
          </p:spPr>
          <p:txBody>
            <a:bodyPr/>
            <a:lstStyle/>
            <a:p>
              <a:endParaRPr lang="en-IN" sz="1200">
                <a:latin typeface="+mj-lt"/>
                <a:cs typeface="Arial" pitchFamily="34" charset="0"/>
              </a:endParaRPr>
            </a:p>
          </p:txBody>
        </p:sp>
        <p:sp>
          <p:nvSpPr>
            <p:cNvPr id="26" name="Line 24"/>
            <p:cNvSpPr>
              <a:spLocks noChangeShapeType="1"/>
            </p:cNvSpPr>
            <p:nvPr/>
          </p:nvSpPr>
          <p:spPr bwMode="auto">
            <a:xfrm>
              <a:off x="2016" y="3120"/>
              <a:ext cx="912" cy="0"/>
            </a:xfrm>
            <a:prstGeom prst="line">
              <a:avLst/>
            </a:prstGeom>
            <a:noFill/>
            <a:ln w="9525">
              <a:solidFill>
                <a:schemeClr val="tx1"/>
              </a:solidFill>
              <a:round/>
              <a:headEnd/>
              <a:tailEnd/>
            </a:ln>
          </p:spPr>
          <p:txBody>
            <a:bodyPr/>
            <a:lstStyle/>
            <a:p>
              <a:endParaRPr lang="en-IN" sz="1200">
                <a:latin typeface="+mj-lt"/>
                <a:cs typeface="Arial" pitchFamily="34" charset="0"/>
              </a:endParaRPr>
            </a:p>
          </p:txBody>
        </p:sp>
        <p:sp>
          <p:nvSpPr>
            <p:cNvPr id="27" name="Rectangle 25"/>
            <p:cNvSpPr>
              <a:spLocks noChangeArrowheads="1"/>
            </p:cNvSpPr>
            <p:nvPr/>
          </p:nvSpPr>
          <p:spPr bwMode="auto">
            <a:xfrm>
              <a:off x="480" y="1344"/>
              <a:ext cx="943" cy="240"/>
            </a:xfrm>
            <a:prstGeom prst="rect">
              <a:avLst/>
            </a:prstGeom>
            <a:solidFill>
              <a:srgbClr val="999999"/>
            </a:solidFill>
            <a:ln w="9525">
              <a:solidFill>
                <a:srgbClr val="000000"/>
              </a:solidFill>
              <a:miter lim="800000"/>
              <a:headEnd/>
              <a:tailEnd/>
            </a:ln>
          </p:spPr>
          <p:txBody>
            <a:bodyPr lIns="12700" tIns="12700" rIns="12700" bIns="12700"/>
            <a:lstStyle/>
            <a:p>
              <a:pPr algn="ctr" eaLnBrk="0" hangingPunct="0"/>
              <a:r>
                <a:rPr lang="en-US" sz="1200">
                  <a:latin typeface="+mj-lt"/>
                  <a:cs typeface="Arial" pitchFamily="34" charset="0"/>
                </a:rPr>
                <a:t>.java file</a:t>
              </a:r>
            </a:p>
          </p:txBody>
        </p:sp>
        <p:sp>
          <p:nvSpPr>
            <p:cNvPr id="28" name="Line 26"/>
            <p:cNvSpPr>
              <a:spLocks noChangeShapeType="1"/>
            </p:cNvSpPr>
            <p:nvPr/>
          </p:nvSpPr>
          <p:spPr bwMode="auto">
            <a:xfrm>
              <a:off x="912" y="1584"/>
              <a:ext cx="0" cy="240"/>
            </a:xfrm>
            <a:prstGeom prst="line">
              <a:avLst/>
            </a:prstGeom>
            <a:noFill/>
            <a:ln w="9525">
              <a:solidFill>
                <a:schemeClr val="tx1"/>
              </a:solidFill>
              <a:round/>
              <a:headEnd/>
              <a:tailEnd type="triangle" w="med" len="med"/>
            </a:ln>
          </p:spPr>
          <p:txBody>
            <a:bodyPr/>
            <a:lstStyle/>
            <a:p>
              <a:endParaRPr lang="en-IN" sz="1200">
                <a:latin typeface="+mj-lt"/>
                <a:cs typeface="Arial" pitchFamily="34" charset="0"/>
              </a:endParaRPr>
            </a:p>
          </p:txBody>
        </p:sp>
        <p:sp>
          <p:nvSpPr>
            <p:cNvPr id="29" name="Line 27"/>
            <p:cNvSpPr>
              <a:spLocks noChangeShapeType="1"/>
            </p:cNvSpPr>
            <p:nvPr/>
          </p:nvSpPr>
          <p:spPr bwMode="auto">
            <a:xfrm>
              <a:off x="912" y="2208"/>
              <a:ext cx="0" cy="192"/>
            </a:xfrm>
            <a:prstGeom prst="line">
              <a:avLst/>
            </a:prstGeom>
            <a:noFill/>
            <a:ln w="9525">
              <a:solidFill>
                <a:schemeClr val="tx1"/>
              </a:solidFill>
              <a:round/>
              <a:headEnd/>
              <a:tailEnd type="triangle" w="med" len="med"/>
            </a:ln>
          </p:spPr>
          <p:txBody>
            <a:bodyPr/>
            <a:lstStyle/>
            <a:p>
              <a:endParaRPr lang="en-IN" sz="1200">
                <a:latin typeface="+mj-lt"/>
                <a:cs typeface="Arial" pitchFamily="34" charset="0"/>
              </a:endParaRPr>
            </a:p>
          </p:txBody>
        </p:sp>
        <p:sp>
          <p:nvSpPr>
            <p:cNvPr id="30" name="Line 28"/>
            <p:cNvSpPr>
              <a:spLocks noChangeShapeType="1"/>
            </p:cNvSpPr>
            <p:nvPr/>
          </p:nvSpPr>
          <p:spPr bwMode="auto">
            <a:xfrm>
              <a:off x="1968" y="1584"/>
              <a:ext cx="960" cy="0"/>
            </a:xfrm>
            <a:prstGeom prst="line">
              <a:avLst/>
            </a:prstGeom>
            <a:noFill/>
            <a:ln w="9525">
              <a:solidFill>
                <a:schemeClr val="tx1"/>
              </a:solidFill>
              <a:round/>
              <a:headEnd/>
              <a:tailEnd type="triangle" w="med" len="med"/>
            </a:ln>
          </p:spPr>
          <p:txBody>
            <a:bodyPr/>
            <a:lstStyle/>
            <a:p>
              <a:endParaRPr lang="en-IN" sz="1200">
                <a:latin typeface="+mj-lt"/>
                <a:cs typeface="Arial" pitchFamily="34" charset="0"/>
              </a:endParaRPr>
            </a:p>
          </p:txBody>
        </p:sp>
        <p:sp>
          <p:nvSpPr>
            <p:cNvPr id="31" name="Line 29"/>
            <p:cNvSpPr>
              <a:spLocks noChangeShapeType="1"/>
            </p:cNvSpPr>
            <p:nvPr/>
          </p:nvSpPr>
          <p:spPr bwMode="auto">
            <a:xfrm>
              <a:off x="2016" y="3120"/>
              <a:ext cx="912" cy="0"/>
            </a:xfrm>
            <a:prstGeom prst="line">
              <a:avLst/>
            </a:prstGeom>
            <a:noFill/>
            <a:ln w="9525">
              <a:solidFill>
                <a:schemeClr val="tx1"/>
              </a:solidFill>
              <a:round/>
              <a:headEnd/>
              <a:tailEnd type="triangle" w="med" len="med"/>
            </a:ln>
          </p:spPr>
          <p:txBody>
            <a:bodyPr/>
            <a:lstStyle/>
            <a:p>
              <a:endParaRPr lang="en-IN" sz="1200">
                <a:latin typeface="+mj-lt"/>
                <a:cs typeface="Arial" pitchFamily="34" charset="0"/>
              </a:endParaRPr>
            </a:p>
          </p:txBody>
        </p:sp>
        <p:sp>
          <p:nvSpPr>
            <p:cNvPr id="32" name="Line 30"/>
            <p:cNvSpPr>
              <a:spLocks noChangeShapeType="1"/>
            </p:cNvSpPr>
            <p:nvPr/>
          </p:nvSpPr>
          <p:spPr bwMode="auto">
            <a:xfrm>
              <a:off x="3888" y="3216"/>
              <a:ext cx="384" cy="0"/>
            </a:xfrm>
            <a:prstGeom prst="line">
              <a:avLst/>
            </a:prstGeom>
            <a:noFill/>
            <a:ln w="9525">
              <a:solidFill>
                <a:schemeClr val="tx1"/>
              </a:solidFill>
              <a:round/>
              <a:headEnd/>
              <a:tailEnd type="triangle" w="med" len="med"/>
            </a:ln>
          </p:spPr>
          <p:txBody>
            <a:bodyPr/>
            <a:lstStyle/>
            <a:p>
              <a:endParaRPr lang="en-IN" sz="1200">
                <a:latin typeface="+mj-lt"/>
                <a:cs typeface="Arial" pitchFamily="34" charset="0"/>
              </a:endParaRPr>
            </a:p>
          </p:txBody>
        </p:sp>
        <p:sp>
          <p:nvSpPr>
            <p:cNvPr id="33" name="Rectangle 31"/>
            <p:cNvSpPr>
              <a:spLocks noChangeArrowheads="1"/>
            </p:cNvSpPr>
            <p:nvPr/>
          </p:nvSpPr>
          <p:spPr bwMode="auto">
            <a:xfrm>
              <a:off x="480" y="3072"/>
              <a:ext cx="943" cy="624"/>
            </a:xfrm>
            <a:prstGeom prst="rect">
              <a:avLst/>
            </a:prstGeom>
            <a:noFill/>
            <a:ln w="9525">
              <a:solidFill>
                <a:srgbClr val="000000"/>
              </a:solidFill>
              <a:miter lim="800000"/>
              <a:headEnd/>
              <a:tailEnd/>
            </a:ln>
          </p:spPr>
          <p:txBody>
            <a:bodyPr lIns="12700" tIns="12700" rIns="12700" bIns="12700"/>
            <a:lstStyle/>
            <a:p>
              <a:pPr algn="ctr" eaLnBrk="0" hangingPunct="0"/>
              <a:r>
                <a:rPr lang="en-US" sz="1200" dirty="0">
                  <a:latin typeface="+mj-lt"/>
                  <a:cs typeface="Arial" pitchFamily="34" charset="0"/>
                </a:rPr>
                <a:t>Class Loader </a:t>
              </a:r>
              <a:r>
                <a:rPr lang="en-US" sz="1200" dirty="0" err="1">
                  <a:latin typeface="+mj-lt"/>
                  <a:cs typeface="Arial" pitchFamily="34" charset="0"/>
                </a:rPr>
                <a:t>Bytecode</a:t>
              </a:r>
              <a:r>
                <a:rPr lang="en-US" sz="1200" dirty="0">
                  <a:latin typeface="+mj-lt"/>
                  <a:cs typeface="Arial" pitchFamily="34" charset="0"/>
                </a:rPr>
                <a:t> verifier</a:t>
              </a:r>
            </a:p>
            <a:p>
              <a:pPr algn="ctr" eaLnBrk="0" hangingPunct="0"/>
              <a:r>
                <a:rPr lang="en-US" sz="1200" dirty="0">
                  <a:latin typeface="+mj-lt"/>
                  <a:cs typeface="Arial" pitchFamily="34" charset="0"/>
                </a:rPr>
                <a:t> JIT compiler</a:t>
              </a:r>
            </a:p>
          </p:txBody>
        </p:sp>
        <p:sp>
          <p:nvSpPr>
            <p:cNvPr id="34" name="Line 32"/>
            <p:cNvSpPr>
              <a:spLocks noChangeShapeType="1"/>
            </p:cNvSpPr>
            <p:nvPr/>
          </p:nvSpPr>
          <p:spPr bwMode="auto">
            <a:xfrm>
              <a:off x="912" y="2976"/>
              <a:ext cx="0" cy="96"/>
            </a:xfrm>
            <a:prstGeom prst="line">
              <a:avLst/>
            </a:prstGeom>
            <a:noFill/>
            <a:ln w="9525">
              <a:solidFill>
                <a:schemeClr val="tx1"/>
              </a:solidFill>
              <a:round/>
              <a:headEnd/>
              <a:tailEnd type="triangle" w="med" len="med"/>
            </a:ln>
          </p:spPr>
          <p:txBody>
            <a:bodyPr/>
            <a:lstStyle/>
            <a:p>
              <a:endParaRPr lang="en-IN" sz="1200">
                <a:latin typeface="+mj-lt"/>
                <a:cs typeface="Arial" pitchFamily="34" charset="0"/>
              </a:endParaRPr>
            </a:p>
          </p:txBody>
        </p:sp>
        <p:sp>
          <p:nvSpPr>
            <p:cNvPr id="35" name="Line 33"/>
            <p:cNvSpPr>
              <a:spLocks noChangeShapeType="1"/>
            </p:cNvSpPr>
            <p:nvPr/>
          </p:nvSpPr>
          <p:spPr bwMode="auto">
            <a:xfrm>
              <a:off x="3888" y="1776"/>
              <a:ext cx="384" cy="0"/>
            </a:xfrm>
            <a:prstGeom prst="line">
              <a:avLst/>
            </a:prstGeom>
            <a:noFill/>
            <a:ln w="9525">
              <a:solidFill>
                <a:schemeClr val="tx1"/>
              </a:solidFill>
              <a:round/>
              <a:headEnd/>
              <a:tailEnd type="triangle" w="med" len="med"/>
            </a:ln>
          </p:spPr>
          <p:txBody>
            <a:bodyPr/>
            <a:lstStyle/>
            <a:p>
              <a:endParaRPr lang="en-IN" sz="1200">
                <a:latin typeface="+mj-lt"/>
                <a:cs typeface="Arial" pitchFamily="34" charset="0"/>
              </a:endParaRPr>
            </a:p>
          </p:txBody>
        </p:sp>
      </p:grpSp>
    </p:spTree>
    <p:extLst>
      <p:ext uri="{BB962C8B-B14F-4D97-AF65-F5344CB8AC3E}">
        <p14:creationId xmlns:p14="http://schemas.microsoft.com/office/powerpoint/2010/main" val="204627131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412750"/>
            <a:ext cx="8531225" cy="855663"/>
          </a:xfrm>
        </p:spPr>
        <p:txBody>
          <a:bodyPr>
            <a:normAutofit/>
          </a:bodyPr>
          <a:lstStyle/>
          <a:p>
            <a:r>
              <a:rPr lang="en-US" sz="2000" dirty="0"/>
              <a:t>1.4: Developing Software in Java</a:t>
            </a:r>
            <a:br>
              <a:rPr lang="en-US" sz="2000" dirty="0"/>
            </a:br>
            <a:r>
              <a:rPr lang="en-US" sz="2000" dirty="0"/>
              <a:t>Platform Independence feature of Java</a:t>
            </a:r>
          </a:p>
        </p:txBody>
      </p:sp>
      <p:sp>
        <p:nvSpPr>
          <p:cNvPr id="3" name="Content Placeholder 2"/>
          <p:cNvSpPr>
            <a:spLocks noGrp="1"/>
          </p:cNvSpPr>
          <p:nvPr>
            <p:ph idx="4294967295"/>
          </p:nvPr>
        </p:nvSpPr>
        <p:spPr>
          <a:xfrm>
            <a:off x="298450" y="1495425"/>
            <a:ext cx="8845550" cy="4643438"/>
          </a:xfrm>
        </p:spPr>
        <p:txBody>
          <a:bodyPr/>
          <a:lstStyle/>
          <a:p>
            <a:r>
              <a:rPr lang="en-US" dirty="0" smtClean="0">
                <a:solidFill>
                  <a:schemeClr val="tx1"/>
                </a:solidFill>
              </a:rPr>
              <a:t>Notes Page</a:t>
            </a:r>
            <a:endParaRPr lang="en-US" dirty="0">
              <a:solidFill>
                <a:schemeClr val="tx1"/>
              </a:solidFill>
            </a:endParaRPr>
          </a:p>
        </p:txBody>
      </p:sp>
    </p:spTree>
    <p:extLst>
      <p:ext uri="{BB962C8B-B14F-4D97-AF65-F5344CB8AC3E}">
        <p14:creationId xmlns:p14="http://schemas.microsoft.com/office/powerpoint/2010/main" val="31184142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0" y="412750"/>
            <a:ext cx="8531225" cy="855663"/>
          </a:xfrm>
        </p:spPr>
        <p:txBody>
          <a:bodyPr>
            <a:normAutofit/>
          </a:bodyPr>
          <a:lstStyle/>
          <a:p>
            <a:r>
              <a:rPr lang="en-US" sz="2000" dirty="0"/>
              <a:t>1.4: Developing Software in Java</a:t>
            </a:r>
            <a:r>
              <a:rPr lang="en-US" sz="2000" dirty="0" smtClean="0"/>
              <a:t/>
            </a:r>
            <a:br>
              <a:rPr lang="en-US" sz="2000" dirty="0" smtClean="0"/>
            </a:br>
            <a:r>
              <a:rPr lang="en-US" sz="2000" dirty="0"/>
              <a:t>JRE versus JDK</a:t>
            </a:r>
          </a:p>
        </p:txBody>
      </p:sp>
      <p:sp>
        <p:nvSpPr>
          <p:cNvPr id="6" name="Content Placeholder 5"/>
          <p:cNvSpPr>
            <a:spLocks noGrp="1"/>
          </p:cNvSpPr>
          <p:nvPr>
            <p:ph idx="4294967295"/>
          </p:nvPr>
        </p:nvSpPr>
        <p:spPr>
          <a:xfrm>
            <a:off x="298450" y="1495425"/>
            <a:ext cx="8845550" cy="4643438"/>
          </a:xfrm>
        </p:spPr>
        <p:txBody>
          <a:bodyPr>
            <a:normAutofit/>
          </a:bodyPr>
          <a:lstStyle/>
          <a:p>
            <a:r>
              <a:rPr lang="en-US" dirty="0">
                <a:solidFill>
                  <a:schemeClr val="tx1"/>
                </a:solidFill>
              </a:rPr>
              <a:t>JRE is the “Java Runtime Environment”. It is responsible for creating a Java Virtual Machine to execute Java class files (that is, run Java programs).</a:t>
            </a:r>
          </a:p>
          <a:p>
            <a:r>
              <a:rPr lang="en-US" dirty="0">
                <a:solidFill>
                  <a:schemeClr val="tx1"/>
                </a:solidFill>
              </a:rPr>
              <a:t>JDK is the “Java Development Kit”. It contains tools for Development of Java code (for example: Java Compiler) and execution of Java code (for example: JRE)</a:t>
            </a:r>
          </a:p>
          <a:p>
            <a:r>
              <a:rPr lang="en-US" dirty="0">
                <a:solidFill>
                  <a:schemeClr val="tx1"/>
                </a:solidFill>
              </a:rPr>
              <a:t>JDK is a superset of JRE. It allows you to do both – write and run programs.</a:t>
            </a:r>
          </a:p>
        </p:txBody>
      </p:sp>
    </p:spTree>
    <p:extLst>
      <p:ext uri="{BB962C8B-B14F-4D97-AF65-F5344CB8AC3E}">
        <p14:creationId xmlns:p14="http://schemas.microsoft.com/office/powerpoint/2010/main" val="86171388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380010" y="412751"/>
            <a:ext cx="8151215" cy="501650"/>
          </a:xfrm>
        </p:spPr>
        <p:txBody>
          <a:bodyPr>
            <a:normAutofit/>
          </a:bodyPr>
          <a:lstStyle/>
          <a:p>
            <a:r>
              <a:rPr lang="en-US" sz="2000" dirty="0" smtClean="0"/>
              <a:t>      Summary</a:t>
            </a:r>
            <a:endParaRPr lang="en-US" sz="2000" dirty="0"/>
          </a:p>
        </p:txBody>
      </p:sp>
      <p:sp>
        <p:nvSpPr>
          <p:cNvPr id="9" name="Content Placeholder 8"/>
          <p:cNvSpPr>
            <a:spLocks noGrp="1"/>
          </p:cNvSpPr>
          <p:nvPr>
            <p:ph idx="4294967295"/>
          </p:nvPr>
        </p:nvSpPr>
        <p:spPr>
          <a:xfrm>
            <a:off x="760021" y="1495425"/>
            <a:ext cx="6128142" cy="4643438"/>
          </a:xfrm>
        </p:spPr>
        <p:txBody>
          <a:bodyPr/>
          <a:lstStyle/>
          <a:p>
            <a:r>
              <a:rPr lang="en-US" dirty="0">
                <a:solidFill>
                  <a:schemeClr val="tx1"/>
                </a:solidFill>
              </a:rPr>
              <a:t>In this lesson, you have learnt:</a:t>
            </a:r>
          </a:p>
          <a:p>
            <a:pPr lvl="1"/>
            <a:r>
              <a:rPr lang="en-US" dirty="0">
                <a:solidFill>
                  <a:schemeClr val="tx1"/>
                </a:solidFill>
              </a:rPr>
              <a:t>Features of Java and its different versions</a:t>
            </a:r>
          </a:p>
          <a:p>
            <a:pPr lvl="1"/>
            <a:r>
              <a:rPr lang="en-US" dirty="0">
                <a:solidFill>
                  <a:schemeClr val="tx1"/>
                </a:solidFill>
              </a:rPr>
              <a:t>How Java is platform Independent</a:t>
            </a:r>
          </a:p>
          <a:p>
            <a:pPr lvl="1"/>
            <a:r>
              <a:rPr lang="en-US" dirty="0">
                <a:solidFill>
                  <a:schemeClr val="tx1"/>
                </a:solidFill>
              </a:rPr>
              <a:t>Difference between JRE and JDK</a:t>
            </a:r>
          </a:p>
          <a:p>
            <a:pPr lvl="1"/>
            <a:r>
              <a:rPr lang="en-US" dirty="0">
                <a:solidFill>
                  <a:schemeClr val="tx1"/>
                </a:solidFill>
              </a:rPr>
              <a:t>Writing, Compiling, and Executing a simple program</a:t>
            </a: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0" y="412750"/>
            <a:ext cx="8531225" cy="855663"/>
          </a:xfrm>
        </p:spPr>
        <p:txBody>
          <a:bodyPr>
            <a:normAutofit/>
          </a:bodyPr>
          <a:lstStyle/>
          <a:p>
            <a:r>
              <a:rPr lang="en-US" sz="2000" dirty="0" smtClean="0"/>
              <a:t>Review Question</a:t>
            </a:r>
            <a:endParaRPr lang="en-US" sz="2000" dirty="0"/>
          </a:p>
        </p:txBody>
      </p:sp>
      <p:sp>
        <p:nvSpPr>
          <p:cNvPr id="9" name="Content Placeholder 8"/>
          <p:cNvSpPr>
            <a:spLocks noGrp="1"/>
          </p:cNvSpPr>
          <p:nvPr>
            <p:ph idx="4294967295"/>
          </p:nvPr>
        </p:nvSpPr>
        <p:spPr>
          <a:xfrm>
            <a:off x="736270" y="1495425"/>
            <a:ext cx="7612083" cy="4643438"/>
          </a:xfrm>
        </p:spPr>
        <p:txBody>
          <a:bodyPr/>
          <a:lstStyle/>
          <a:p>
            <a:r>
              <a:rPr lang="en-US" dirty="0">
                <a:solidFill>
                  <a:schemeClr val="tx1"/>
                </a:solidFill>
              </a:rPr>
              <a:t>Question 1:</a:t>
            </a:r>
            <a:r>
              <a:rPr lang="en-US" b="0" dirty="0">
                <a:solidFill>
                  <a:schemeClr val="tx1"/>
                </a:solidFill>
              </a:rPr>
              <a:t> </a:t>
            </a:r>
            <a:r>
              <a:rPr lang="en-US" dirty="0">
                <a:solidFill>
                  <a:schemeClr val="tx1"/>
                </a:solidFill>
              </a:rPr>
              <a:t>A program written in the Java programming </a:t>
            </a:r>
          </a:p>
          <a:p>
            <a:pPr>
              <a:buFont typeface="Arial" pitchFamily="34" charset="0"/>
              <a:buNone/>
            </a:pPr>
            <a:r>
              <a:rPr lang="en-US" dirty="0" smtClean="0">
                <a:solidFill>
                  <a:schemeClr val="tx1"/>
                </a:solidFill>
              </a:rPr>
              <a:t>language </a:t>
            </a:r>
            <a:r>
              <a:rPr lang="en-US" dirty="0">
                <a:solidFill>
                  <a:schemeClr val="tx1"/>
                </a:solidFill>
              </a:rPr>
              <a:t>can run on any platform because</a:t>
            </a:r>
            <a:r>
              <a:rPr lang="en-US" dirty="0" smtClean="0">
                <a:solidFill>
                  <a:schemeClr val="tx1"/>
                </a:solidFill>
              </a:rPr>
              <a:t>...</a:t>
            </a:r>
          </a:p>
          <a:p>
            <a:pPr>
              <a:buFont typeface="Arial" pitchFamily="34" charset="0"/>
              <a:buNone/>
            </a:pPr>
            <a:endParaRPr lang="en-US" dirty="0">
              <a:solidFill>
                <a:schemeClr val="tx1"/>
              </a:solidFill>
            </a:endParaRPr>
          </a:p>
          <a:p>
            <a:pPr lvl="1"/>
            <a:r>
              <a:rPr lang="en-US" b="1" dirty="0">
                <a:solidFill>
                  <a:schemeClr val="tx1"/>
                </a:solidFill>
              </a:rPr>
              <a:t>Option 1:</a:t>
            </a:r>
            <a:r>
              <a:rPr lang="en-US" dirty="0">
                <a:solidFill>
                  <a:schemeClr val="tx1"/>
                </a:solidFill>
              </a:rPr>
              <a:t> The JIT Compiler converts the Java program</a:t>
            </a:r>
          </a:p>
          <a:p>
            <a:pPr lvl="1">
              <a:buNone/>
            </a:pPr>
            <a:r>
              <a:rPr lang="en-US" dirty="0">
                <a:solidFill>
                  <a:schemeClr val="tx1"/>
                </a:solidFill>
              </a:rPr>
              <a:t>	 into machine equivalent</a:t>
            </a:r>
          </a:p>
          <a:p>
            <a:pPr lvl="1"/>
            <a:r>
              <a:rPr lang="en-US" b="1" dirty="0">
                <a:solidFill>
                  <a:schemeClr val="tx1"/>
                </a:solidFill>
              </a:rPr>
              <a:t>Option 2:</a:t>
            </a:r>
            <a:r>
              <a:rPr lang="en-US" dirty="0">
                <a:solidFill>
                  <a:schemeClr val="tx1"/>
                </a:solidFill>
              </a:rPr>
              <a:t> The Java Virtual Machine1(JVM) interprets </a:t>
            </a:r>
          </a:p>
          <a:p>
            <a:pPr lvl="1">
              <a:buNone/>
            </a:pPr>
            <a:r>
              <a:rPr lang="en-US" dirty="0">
                <a:solidFill>
                  <a:schemeClr val="tx1"/>
                </a:solidFill>
              </a:rPr>
              <a:t>	the program for the native operating system</a:t>
            </a:r>
          </a:p>
          <a:p>
            <a:pPr lvl="1"/>
            <a:r>
              <a:rPr lang="en-US" b="1" dirty="0">
                <a:solidFill>
                  <a:schemeClr val="tx1"/>
                </a:solidFill>
              </a:rPr>
              <a:t>Option 3:</a:t>
            </a:r>
            <a:r>
              <a:rPr lang="en-US" dirty="0">
                <a:solidFill>
                  <a:schemeClr val="tx1"/>
                </a:solidFill>
              </a:rPr>
              <a:t> The compiler is identical to a C++ compiler </a:t>
            </a:r>
          </a:p>
          <a:p>
            <a:pPr lvl="1"/>
            <a:r>
              <a:rPr lang="en-US" b="1" dirty="0">
                <a:solidFill>
                  <a:schemeClr val="tx1"/>
                </a:solidFill>
              </a:rPr>
              <a:t>Option 4:</a:t>
            </a:r>
            <a:r>
              <a:rPr lang="en-US" dirty="0">
                <a:solidFill>
                  <a:schemeClr val="tx1"/>
                </a:solidFill>
              </a:rPr>
              <a:t> The APIs do all the </a:t>
            </a:r>
            <a:r>
              <a:rPr lang="en-US" dirty="0" smtClean="0">
                <a:solidFill>
                  <a:schemeClr val="tx1"/>
                </a:solidFill>
              </a:rPr>
              <a:t>work</a:t>
            </a:r>
          </a:p>
          <a:p>
            <a:pPr lvl="1"/>
            <a:endParaRPr lang="en-US" dirty="0">
              <a:solidFill>
                <a:schemeClr val="tx1"/>
              </a:solidFill>
            </a:endParaRPr>
          </a:p>
          <a:p>
            <a:r>
              <a:rPr lang="en-US" dirty="0">
                <a:solidFill>
                  <a:schemeClr val="tx1"/>
                </a:solidFill>
              </a:rPr>
              <a:t>Question 2:</a:t>
            </a:r>
            <a:r>
              <a:rPr lang="en-US" b="0" dirty="0">
                <a:solidFill>
                  <a:schemeClr val="tx1"/>
                </a:solidFill>
              </a:rPr>
              <a:t> </a:t>
            </a:r>
            <a:r>
              <a:rPr lang="en-US" dirty="0">
                <a:solidFill>
                  <a:schemeClr val="tx1"/>
                </a:solidFill>
              </a:rPr>
              <a:t>Java Compiler compiles the source code into ___ code, which is interpreted by ___ to produce Native Executable code.</a:t>
            </a:r>
          </a:p>
          <a:p>
            <a:pPr lvl="1"/>
            <a:endParaRPr lang="en-US" dirty="0">
              <a:solidFill>
                <a:schemeClr val="tx1"/>
              </a:solidFill>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261257" y="412750"/>
            <a:ext cx="8269968" cy="855663"/>
          </a:xfrm>
        </p:spPr>
        <p:txBody>
          <a:bodyPr>
            <a:normAutofit/>
          </a:bodyPr>
          <a:lstStyle/>
          <a:p>
            <a:r>
              <a:rPr lang="en-US" sz="2000" dirty="0" smtClean="0"/>
              <a:t>Review Question</a:t>
            </a:r>
            <a:endParaRPr lang="en-US" sz="2000" dirty="0"/>
          </a:p>
        </p:txBody>
      </p:sp>
      <p:sp>
        <p:nvSpPr>
          <p:cNvPr id="9" name="Content Placeholder 8"/>
          <p:cNvSpPr>
            <a:spLocks noGrp="1"/>
          </p:cNvSpPr>
          <p:nvPr>
            <p:ph idx="4294967295"/>
          </p:nvPr>
        </p:nvSpPr>
        <p:spPr>
          <a:xfrm>
            <a:off x="534390" y="1495425"/>
            <a:ext cx="6353773" cy="4643438"/>
          </a:xfrm>
        </p:spPr>
        <p:txBody>
          <a:bodyPr/>
          <a:lstStyle/>
          <a:p>
            <a:r>
              <a:rPr lang="en-US" dirty="0">
                <a:solidFill>
                  <a:schemeClr val="tx1"/>
                </a:solidFill>
              </a:rPr>
              <a:t>Question 3:</a:t>
            </a:r>
            <a:r>
              <a:rPr lang="en-US" b="0" dirty="0">
                <a:solidFill>
                  <a:schemeClr val="tx1"/>
                </a:solidFill>
              </a:rPr>
              <a:t> </a:t>
            </a:r>
            <a:r>
              <a:rPr lang="en-US" dirty="0">
                <a:solidFill>
                  <a:schemeClr val="tx1"/>
                </a:solidFill>
              </a:rPr>
              <a:t>Which of the following are true about JVM</a:t>
            </a:r>
            <a:r>
              <a:rPr lang="en-US" dirty="0" smtClean="0">
                <a:solidFill>
                  <a:schemeClr val="tx1"/>
                </a:solidFill>
              </a:rPr>
              <a:t>?</a:t>
            </a:r>
          </a:p>
          <a:p>
            <a:endParaRPr lang="en-US" dirty="0">
              <a:solidFill>
                <a:schemeClr val="tx1"/>
              </a:solidFill>
            </a:endParaRPr>
          </a:p>
          <a:p>
            <a:pPr lvl="1"/>
            <a:r>
              <a:rPr lang="en-US" b="1" dirty="0">
                <a:solidFill>
                  <a:schemeClr val="tx1"/>
                </a:solidFill>
              </a:rPr>
              <a:t>Option 1:</a:t>
            </a:r>
            <a:r>
              <a:rPr lang="en-US" dirty="0">
                <a:solidFill>
                  <a:schemeClr val="tx1"/>
                </a:solidFill>
              </a:rPr>
              <a:t> JVM is an interpreter for byte code</a:t>
            </a:r>
          </a:p>
          <a:p>
            <a:pPr lvl="1"/>
            <a:r>
              <a:rPr lang="en-US" b="1" dirty="0">
                <a:solidFill>
                  <a:schemeClr val="tx1"/>
                </a:solidFill>
              </a:rPr>
              <a:t>Option 2:</a:t>
            </a:r>
            <a:r>
              <a:rPr lang="en-US" dirty="0">
                <a:solidFill>
                  <a:schemeClr val="tx1"/>
                </a:solidFill>
              </a:rPr>
              <a:t> JVM is platform dependent</a:t>
            </a:r>
          </a:p>
          <a:p>
            <a:pPr lvl="1"/>
            <a:r>
              <a:rPr lang="en-US" b="1" dirty="0">
                <a:solidFill>
                  <a:schemeClr val="tx1"/>
                </a:solidFill>
              </a:rPr>
              <a:t>Option 3:</a:t>
            </a:r>
            <a:r>
              <a:rPr lang="en-US" dirty="0">
                <a:solidFill>
                  <a:schemeClr val="tx1"/>
                </a:solidFill>
              </a:rPr>
              <a:t> Java programs are executed by the JVM</a:t>
            </a:r>
          </a:p>
          <a:p>
            <a:pPr lvl="1"/>
            <a:r>
              <a:rPr lang="en-US" b="1" dirty="0">
                <a:solidFill>
                  <a:schemeClr val="tx1"/>
                </a:solidFill>
              </a:rPr>
              <a:t>Option 4:</a:t>
            </a:r>
            <a:r>
              <a:rPr lang="en-US" dirty="0">
                <a:solidFill>
                  <a:schemeClr val="tx1"/>
                </a:solidFill>
              </a:rPr>
              <a:t> All the above is </a:t>
            </a:r>
            <a:r>
              <a:rPr lang="en-US" dirty="0" smtClean="0">
                <a:solidFill>
                  <a:schemeClr val="tx1"/>
                </a:solidFill>
              </a:rPr>
              <a:t>true</a:t>
            </a:r>
          </a:p>
          <a:p>
            <a:pPr lvl="1"/>
            <a:endParaRPr lang="en-US" dirty="0">
              <a:solidFill>
                <a:schemeClr val="tx1"/>
              </a:solidFill>
            </a:endParaRPr>
          </a:p>
          <a:p>
            <a:r>
              <a:rPr lang="en-US" dirty="0">
                <a:solidFill>
                  <a:schemeClr val="tx1"/>
                </a:solidFill>
              </a:rPr>
              <a:t> Question 4 :</a:t>
            </a:r>
            <a:r>
              <a:rPr lang="en-US" b="0" dirty="0">
                <a:solidFill>
                  <a:schemeClr val="tx1"/>
                </a:solidFill>
              </a:rPr>
              <a:t> </a:t>
            </a:r>
            <a:r>
              <a:rPr lang="en-US" dirty="0">
                <a:solidFill>
                  <a:schemeClr val="tx1"/>
                </a:solidFill>
              </a:rPr>
              <a:t>____ allows a Java program to perform multiple activities in parallel.</a:t>
            </a:r>
          </a:p>
          <a:p>
            <a:pPr lvl="1"/>
            <a:r>
              <a:rPr lang="en-US" b="1" dirty="0">
                <a:solidFill>
                  <a:schemeClr val="tx1"/>
                </a:solidFill>
              </a:rPr>
              <a:t>Option 1:</a:t>
            </a:r>
            <a:r>
              <a:rPr lang="en-US" dirty="0">
                <a:solidFill>
                  <a:schemeClr val="tx1"/>
                </a:solidFill>
              </a:rPr>
              <a:t> Java Beans</a:t>
            </a:r>
          </a:p>
          <a:p>
            <a:pPr lvl="1"/>
            <a:r>
              <a:rPr lang="en-US" b="1" dirty="0">
                <a:solidFill>
                  <a:schemeClr val="tx1"/>
                </a:solidFill>
              </a:rPr>
              <a:t>Option 2:</a:t>
            </a:r>
            <a:r>
              <a:rPr lang="en-US" dirty="0">
                <a:solidFill>
                  <a:schemeClr val="tx1"/>
                </a:solidFill>
              </a:rPr>
              <a:t> Swing</a:t>
            </a:r>
          </a:p>
          <a:p>
            <a:pPr lvl="1"/>
            <a:r>
              <a:rPr lang="en-US" b="1" dirty="0">
                <a:solidFill>
                  <a:schemeClr val="tx1"/>
                </a:solidFill>
              </a:rPr>
              <a:t>Option 3:</a:t>
            </a:r>
            <a:r>
              <a:rPr lang="en-US" dirty="0">
                <a:solidFill>
                  <a:schemeClr val="tx1"/>
                </a:solidFill>
              </a:rPr>
              <a:t> Multithreading</a:t>
            </a:r>
          </a:p>
          <a:p>
            <a:pPr lvl="1"/>
            <a:r>
              <a:rPr lang="en-US" b="1" dirty="0">
                <a:solidFill>
                  <a:schemeClr val="tx1"/>
                </a:solidFill>
              </a:rPr>
              <a:t>Option 4:</a:t>
            </a:r>
            <a:r>
              <a:rPr lang="en-US" dirty="0">
                <a:solidFill>
                  <a:schemeClr val="tx1"/>
                </a:solidFill>
              </a:rPr>
              <a:t> None of the above</a:t>
            </a:r>
          </a:p>
        </p:txBody>
      </p:sp>
    </p:spTree>
    <p:extLst>
      <p:ext uri="{BB962C8B-B14F-4D97-AF65-F5344CB8AC3E}">
        <p14:creationId xmlns:p14="http://schemas.microsoft.com/office/powerpoint/2010/main" val="57213889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0" y="412750"/>
            <a:ext cx="8531225" cy="855663"/>
          </a:xfrm>
        </p:spPr>
        <p:txBody>
          <a:bodyPr>
            <a:normAutofit/>
          </a:bodyPr>
          <a:lstStyle/>
          <a:p>
            <a:r>
              <a:rPr lang="en-US" sz="2000" dirty="0" smtClean="0"/>
              <a:t>Lesson Objectives</a:t>
            </a:r>
            <a:endParaRPr lang="en-US" sz="2000" dirty="0"/>
          </a:p>
        </p:txBody>
      </p:sp>
      <p:sp>
        <p:nvSpPr>
          <p:cNvPr id="2" name="Content Placeholder 1"/>
          <p:cNvSpPr>
            <a:spLocks noGrp="1"/>
          </p:cNvSpPr>
          <p:nvPr>
            <p:ph idx="4294967295"/>
          </p:nvPr>
        </p:nvSpPr>
        <p:spPr>
          <a:xfrm>
            <a:off x="1223158" y="1495425"/>
            <a:ext cx="7493330" cy="4643438"/>
          </a:xfrm>
        </p:spPr>
        <p:txBody>
          <a:bodyPr/>
          <a:lstStyle/>
          <a:p>
            <a:r>
              <a:rPr lang="en-US" dirty="0" smtClean="0"/>
              <a:t> After </a:t>
            </a:r>
            <a:r>
              <a:rPr lang="en-US" dirty="0">
                <a:latin typeface="Verdana" pitchFamily="34" charset="0"/>
                <a:ea typeface="Verdana" pitchFamily="34" charset="0"/>
                <a:cs typeface="Verdana" pitchFamily="34" charset="0"/>
              </a:rPr>
              <a:t>completing</a:t>
            </a:r>
            <a:r>
              <a:rPr lang="en-US" dirty="0"/>
              <a:t> this lesson, participants will be able to -</a:t>
            </a:r>
          </a:p>
          <a:p>
            <a:pPr lvl="1"/>
            <a:r>
              <a:rPr lang="en-US" dirty="0"/>
              <a:t> Introduction to Java      </a:t>
            </a:r>
          </a:p>
          <a:p>
            <a:pPr lvl="1"/>
            <a:r>
              <a:rPr lang="en-US" dirty="0" smtClean="0"/>
              <a:t> </a:t>
            </a:r>
            <a:r>
              <a:rPr lang="en-US" dirty="0" smtClean="0"/>
              <a:t>Features </a:t>
            </a:r>
            <a:r>
              <a:rPr lang="en-US" dirty="0"/>
              <a:t>of Java       </a:t>
            </a:r>
          </a:p>
          <a:p>
            <a:pPr lvl="1"/>
            <a:r>
              <a:rPr lang="en-US" dirty="0"/>
              <a:t> Evolution in Java</a:t>
            </a:r>
          </a:p>
          <a:p>
            <a:pPr lvl="1"/>
            <a:r>
              <a:rPr lang="en-US" dirty="0" smtClean="0"/>
              <a:t> Developing </a:t>
            </a:r>
            <a:r>
              <a:rPr lang="en-US" dirty="0"/>
              <a:t>software in Java</a:t>
            </a:r>
          </a:p>
          <a:p>
            <a:endParaRPr lang="en-US" dirty="0"/>
          </a:p>
          <a:p>
            <a:endParaRPr lang="en-US" dirty="0"/>
          </a:p>
          <a:p>
            <a:endParaRPr lang="en-US" dirty="0"/>
          </a:p>
          <a:p>
            <a:endParaRPr lang="en-US" dirty="0"/>
          </a:p>
          <a:p>
            <a:endParaRPr lang="en-US"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0" y="412750"/>
            <a:ext cx="8531225" cy="855663"/>
          </a:xfrm>
        </p:spPr>
        <p:txBody>
          <a:bodyPr>
            <a:normAutofit/>
          </a:bodyPr>
          <a:lstStyle/>
          <a:p>
            <a:r>
              <a:rPr lang="en-US" sz="2000" dirty="0"/>
              <a:t>Java’s Lineage</a:t>
            </a:r>
          </a:p>
        </p:txBody>
      </p:sp>
      <p:sp>
        <p:nvSpPr>
          <p:cNvPr id="6" name="Content Placeholder 5"/>
          <p:cNvSpPr>
            <a:spLocks noGrp="1"/>
          </p:cNvSpPr>
          <p:nvPr>
            <p:ph idx="4294967295"/>
          </p:nvPr>
        </p:nvSpPr>
        <p:spPr>
          <a:xfrm>
            <a:off x="298450" y="1495425"/>
            <a:ext cx="8845550" cy="4643438"/>
          </a:xfrm>
        </p:spPr>
        <p:txBody>
          <a:bodyPr>
            <a:normAutofit/>
          </a:bodyPr>
          <a:lstStyle/>
          <a:p>
            <a:r>
              <a:rPr lang="en-US" dirty="0">
                <a:solidFill>
                  <a:schemeClr val="tx1"/>
                </a:solidFill>
                <a:latin typeface="Verdana" pitchFamily="34" charset="0"/>
                <a:ea typeface="Verdana" pitchFamily="34" charset="0"/>
                <a:cs typeface="Verdana" pitchFamily="34" charset="0"/>
              </a:rPr>
              <a:t>C language was result of the need for structured, efficient, high-level language replacing assembly language.</a:t>
            </a:r>
          </a:p>
          <a:p>
            <a:r>
              <a:rPr lang="en-US" dirty="0">
                <a:solidFill>
                  <a:schemeClr val="tx1"/>
                </a:solidFill>
                <a:latin typeface="Verdana" pitchFamily="34" charset="0"/>
                <a:ea typeface="Verdana" pitchFamily="34" charset="0"/>
                <a:cs typeface="Verdana" pitchFamily="34" charset="0"/>
              </a:rPr>
              <a:t>C++, which followed C, became the common (but not the first) language to offer OOP features, winning over procedural languages such as C.</a:t>
            </a:r>
          </a:p>
          <a:p>
            <a:r>
              <a:rPr lang="en-US" dirty="0">
                <a:solidFill>
                  <a:schemeClr val="tx1"/>
                </a:solidFill>
                <a:latin typeface="Verdana" pitchFamily="34" charset="0"/>
                <a:ea typeface="Verdana" pitchFamily="34" charset="0"/>
                <a:cs typeface="Verdana" pitchFamily="34" charset="0"/>
              </a:rPr>
              <a:t>Java, another object oriented language offering OOP features, followed the syntax of C++ at most places. However, it offered many more features.</a:t>
            </a: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0" y="412750"/>
            <a:ext cx="8531225" cy="855663"/>
          </a:xfrm>
        </p:spPr>
        <p:txBody>
          <a:bodyPr>
            <a:normAutofit/>
          </a:bodyPr>
          <a:lstStyle/>
          <a:p>
            <a:r>
              <a:rPr lang="en-US" sz="2000" dirty="0"/>
              <a:t>1.1: Introduction to Java</a:t>
            </a:r>
            <a:r>
              <a:rPr lang="en-US" sz="2000" dirty="0" smtClean="0"/>
              <a:t/>
            </a:r>
            <a:br>
              <a:rPr lang="en-US" sz="2000" dirty="0" smtClean="0"/>
            </a:br>
            <a:r>
              <a:rPr lang="en-US" sz="2000" dirty="0"/>
              <a:t>What is Java?</a:t>
            </a:r>
          </a:p>
        </p:txBody>
      </p:sp>
      <p:sp>
        <p:nvSpPr>
          <p:cNvPr id="6" name="Content Placeholder 5"/>
          <p:cNvSpPr>
            <a:spLocks noGrp="1"/>
          </p:cNvSpPr>
          <p:nvPr>
            <p:ph idx="4294967295"/>
          </p:nvPr>
        </p:nvSpPr>
        <p:spPr>
          <a:xfrm>
            <a:off x="298450" y="1495425"/>
            <a:ext cx="8845550" cy="4643438"/>
          </a:xfrm>
        </p:spPr>
        <p:txBody>
          <a:bodyPr/>
          <a:lstStyle/>
          <a:p>
            <a:r>
              <a:rPr lang="en-US" dirty="0">
                <a:solidFill>
                  <a:schemeClr val="tx1"/>
                </a:solidFill>
                <a:latin typeface="Verdana" pitchFamily="34" charset="0"/>
              </a:rPr>
              <a:t>Java is an Object-Oriented programming language – most of it is free and open source!</a:t>
            </a:r>
          </a:p>
          <a:p>
            <a:pPr lvl="1"/>
            <a:r>
              <a:rPr lang="en-US" dirty="0">
                <a:solidFill>
                  <a:schemeClr val="tx1"/>
                </a:solidFill>
                <a:latin typeface="Verdana" pitchFamily="34" charset="0"/>
              </a:rPr>
              <a:t>It is developed in the early 1990s, by James Gosling of Sun Microsystems</a:t>
            </a:r>
          </a:p>
          <a:p>
            <a:pPr lvl="1"/>
            <a:r>
              <a:rPr lang="en-US" dirty="0">
                <a:solidFill>
                  <a:schemeClr val="tx1"/>
                </a:solidFill>
                <a:latin typeface="Verdana" pitchFamily="34" charset="0"/>
              </a:rPr>
              <a:t>It allows development of software applications.</a:t>
            </a:r>
          </a:p>
          <a:p>
            <a:pPr lvl="1"/>
            <a:r>
              <a:rPr lang="en-US" dirty="0">
                <a:solidFill>
                  <a:schemeClr val="tx1"/>
                </a:solidFill>
                <a:latin typeface="Verdana" pitchFamily="34" charset="0"/>
              </a:rPr>
              <a:t>It is amongst the preferred choice for developing internet-based </a:t>
            </a:r>
            <a:r>
              <a:rPr lang="en-US" dirty="0" smtClean="0">
                <a:solidFill>
                  <a:schemeClr val="tx1"/>
                </a:solidFill>
                <a:latin typeface="Verdana" pitchFamily="34" charset="0"/>
              </a:rPr>
              <a:t>applications</a:t>
            </a:r>
            <a:endParaRPr lang="en-US" dirty="0">
              <a:solidFill>
                <a:schemeClr val="tx1"/>
              </a:solidFill>
              <a:latin typeface="Verdana" pitchFamily="34" charset="0"/>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0" y="412750"/>
            <a:ext cx="8531225" cy="855663"/>
          </a:xfrm>
        </p:spPr>
        <p:txBody>
          <a:bodyPr>
            <a:normAutofit/>
          </a:bodyPr>
          <a:lstStyle/>
          <a:p>
            <a:r>
              <a:rPr lang="en-US" sz="2000" dirty="0"/>
              <a:t>1.2 : Features of Java</a:t>
            </a:r>
            <a:r>
              <a:rPr lang="en-US" sz="2000" dirty="0" smtClean="0"/>
              <a:t/>
            </a:r>
            <a:br>
              <a:rPr lang="en-US" sz="2000" dirty="0" smtClean="0"/>
            </a:br>
            <a:r>
              <a:rPr lang="en-US" sz="2000" dirty="0" err="1"/>
              <a:t>Java</a:t>
            </a:r>
            <a:r>
              <a:rPr lang="en-US" sz="2000" dirty="0"/>
              <a:t> Language Features</a:t>
            </a:r>
          </a:p>
        </p:txBody>
      </p:sp>
      <p:sp>
        <p:nvSpPr>
          <p:cNvPr id="6" name="Content Placeholder 5"/>
          <p:cNvSpPr>
            <a:spLocks noGrp="1"/>
          </p:cNvSpPr>
          <p:nvPr>
            <p:ph idx="4294967295"/>
          </p:nvPr>
        </p:nvSpPr>
        <p:spPr>
          <a:xfrm>
            <a:off x="298450" y="1495425"/>
            <a:ext cx="8845550" cy="4643438"/>
          </a:xfrm>
        </p:spPr>
        <p:txBody>
          <a:bodyPr/>
          <a:lstStyle/>
          <a:p>
            <a:r>
              <a:rPr lang="en-US" dirty="0">
                <a:solidFill>
                  <a:schemeClr val="tx1"/>
                </a:solidFill>
                <a:latin typeface="Verdana" pitchFamily="34" charset="0"/>
              </a:rPr>
              <a:t>Java has advantages due to the following features:</a:t>
            </a:r>
          </a:p>
          <a:p>
            <a:pPr lvl="1"/>
            <a:r>
              <a:rPr lang="en-US" dirty="0">
                <a:solidFill>
                  <a:schemeClr val="tx1"/>
                </a:solidFill>
                <a:latin typeface="Verdana" pitchFamily="34" charset="0"/>
              </a:rPr>
              <a:t>Completely Object-Oriented</a:t>
            </a:r>
          </a:p>
          <a:p>
            <a:pPr lvl="1"/>
            <a:r>
              <a:rPr lang="en-US" dirty="0">
                <a:solidFill>
                  <a:schemeClr val="tx1"/>
                </a:solidFill>
                <a:latin typeface="Verdana" pitchFamily="34" charset="0"/>
              </a:rPr>
              <a:t>Simple</a:t>
            </a:r>
          </a:p>
          <a:p>
            <a:pPr lvl="1"/>
            <a:r>
              <a:rPr lang="en-US" dirty="0">
                <a:solidFill>
                  <a:schemeClr val="tx1"/>
                </a:solidFill>
                <a:latin typeface="Verdana" pitchFamily="34" charset="0"/>
              </a:rPr>
              <a:t>Robust: Strongly typed language </a:t>
            </a:r>
          </a:p>
          <a:p>
            <a:pPr lvl="1"/>
            <a:r>
              <a:rPr lang="en-US" dirty="0">
                <a:solidFill>
                  <a:schemeClr val="tx1"/>
                </a:solidFill>
                <a:latin typeface="Verdana" pitchFamily="34" charset="0"/>
              </a:rPr>
              <a:t>Security</a:t>
            </a:r>
          </a:p>
          <a:p>
            <a:pPr lvl="2"/>
            <a:r>
              <a:rPr lang="en-US" dirty="0">
                <a:solidFill>
                  <a:schemeClr val="tx1"/>
                </a:solidFill>
                <a:latin typeface="Verdana" pitchFamily="34" charset="0"/>
              </a:rPr>
              <a:t>Byte code Verifier</a:t>
            </a:r>
          </a:p>
          <a:p>
            <a:pPr lvl="2"/>
            <a:r>
              <a:rPr lang="en-US" dirty="0">
                <a:solidFill>
                  <a:schemeClr val="tx1"/>
                </a:solidFill>
                <a:latin typeface="Verdana" pitchFamily="34" charset="0"/>
              </a:rPr>
              <a:t>Class Loader</a:t>
            </a:r>
          </a:p>
          <a:p>
            <a:pPr lvl="2"/>
            <a:r>
              <a:rPr lang="en-US" dirty="0">
                <a:solidFill>
                  <a:schemeClr val="tx1"/>
                </a:solidFill>
                <a:latin typeface="Verdana" pitchFamily="34" charset="0"/>
              </a:rPr>
              <a:t>Security Manager</a:t>
            </a:r>
          </a:p>
          <a:p>
            <a:pPr lvl="1"/>
            <a:r>
              <a:rPr lang="en-US" dirty="0">
                <a:solidFill>
                  <a:schemeClr val="tx1"/>
                </a:solidFill>
                <a:latin typeface="Verdana" pitchFamily="34" charset="0"/>
              </a:rPr>
              <a:t>Architecture Neutral: Platform independent </a:t>
            </a:r>
          </a:p>
          <a:p>
            <a:pPr lvl="1"/>
            <a:r>
              <a:rPr lang="en-US" dirty="0">
                <a:solidFill>
                  <a:schemeClr val="tx1"/>
                </a:solidFill>
                <a:latin typeface="Verdana" pitchFamily="34" charset="0"/>
              </a:rPr>
              <a:t>Interpreted and Compiled</a:t>
            </a:r>
          </a:p>
          <a:p>
            <a:pPr lvl="1"/>
            <a:r>
              <a:rPr lang="en-US" dirty="0">
                <a:solidFill>
                  <a:schemeClr val="tx1"/>
                </a:solidFill>
                <a:latin typeface="Verdana" pitchFamily="34" charset="0"/>
              </a:rPr>
              <a:t>Multithreaded: Concurrent running tasks</a:t>
            </a:r>
          </a:p>
          <a:p>
            <a:pPr lvl="1"/>
            <a:r>
              <a:rPr lang="en-US" dirty="0">
                <a:solidFill>
                  <a:schemeClr val="tx1"/>
                </a:solidFill>
                <a:latin typeface="Verdana" pitchFamily="34" charset="0"/>
              </a:rPr>
              <a:t>Dynamic</a:t>
            </a:r>
          </a:p>
          <a:p>
            <a:pPr lvl="1"/>
            <a:r>
              <a:rPr lang="en-US" dirty="0">
                <a:solidFill>
                  <a:schemeClr val="tx1"/>
                </a:solidFill>
                <a:latin typeface="Verdana" pitchFamily="34" charset="0"/>
              </a:rPr>
              <a:t>Memory Management and Garbage Collection</a:t>
            </a: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idx="4294967295"/>
          </p:nvPr>
        </p:nvSpPr>
        <p:spPr>
          <a:xfrm>
            <a:off x="0" y="412750"/>
            <a:ext cx="8531225" cy="855663"/>
          </a:xfrm>
        </p:spPr>
        <p:txBody>
          <a:bodyPr>
            <a:normAutofit/>
          </a:bodyPr>
          <a:lstStyle/>
          <a:p>
            <a:r>
              <a:rPr lang="en-US" sz="2000" dirty="0"/>
              <a:t>1.2 : Features of Java</a:t>
            </a:r>
            <a:br>
              <a:rPr lang="en-US" sz="2000" dirty="0"/>
            </a:br>
            <a:r>
              <a:rPr lang="en-US" sz="2000" dirty="0" err="1"/>
              <a:t>Java</a:t>
            </a:r>
            <a:r>
              <a:rPr lang="en-US" sz="2000" dirty="0"/>
              <a:t> Language Features</a:t>
            </a:r>
          </a:p>
        </p:txBody>
      </p:sp>
      <p:sp>
        <p:nvSpPr>
          <p:cNvPr id="8" name="Content Placeholder 7"/>
          <p:cNvSpPr>
            <a:spLocks noGrp="1"/>
          </p:cNvSpPr>
          <p:nvPr>
            <p:ph idx="4294967295"/>
          </p:nvPr>
        </p:nvSpPr>
        <p:spPr>
          <a:xfrm>
            <a:off x="298450" y="1495425"/>
            <a:ext cx="8845550" cy="4643438"/>
          </a:xfrm>
        </p:spPr>
        <p:txBody>
          <a:bodyPr/>
          <a:lstStyle/>
          <a:p>
            <a:r>
              <a:rPr lang="en-US" dirty="0" smtClean="0">
                <a:solidFill>
                  <a:schemeClr val="tx1"/>
                </a:solidFill>
              </a:rPr>
              <a:t>Notes Page</a:t>
            </a:r>
            <a:endParaRPr lang="en-US" dirty="0">
              <a:solidFill>
                <a:schemeClr val="tx1"/>
              </a:solidFill>
            </a:endParaRPr>
          </a:p>
        </p:txBody>
      </p:sp>
    </p:spTree>
    <p:extLst>
      <p:ext uri="{BB962C8B-B14F-4D97-AF65-F5344CB8AC3E}">
        <p14:creationId xmlns:p14="http://schemas.microsoft.com/office/powerpoint/2010/main" val="40381315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412750"/>
            <a:ext cx="8531225" cy="855663"/>
          </a:xfrm>
        </p:spPr>
        <p:txBody>
          <a:bodyPr>
            <a:normAutofit/>
          </a:bodyPr>
          <a:lstStyle/>
          <a:p>
            <a:r>
              <a:rPr lang="en-US" sz="2000" dirty="0"/>
              <a:t>1.2 : Features of Java</a:t>
            </a:r>
            <a:br>
              <a:rPr lang="en-US" sz="2000" dirty="0"/>
            </a:br>
            <a:r>
              <a:rPr lang="en-US" sz="2000" dirty="0" err="1"/>
              <a:t>Java</a:t>
            </a:r>
            <a:r>
              <a:rPr lang="en-US" sz="2000" dirty="0"/>
              <a:t> Language Features</a:t>
            </a:r>
          </a:p>
        </p:txBody>
      </p:sp>
      <p:sp>
        <p:nvSpPr>
          <p:cNvPr id="3" name="Content Placeholder 2"/>
          <p:cNvSpPr>
            <a:spLocks noGrp="1"/>
          </p:cNvSpPr>
          <p:nvPr>
            <p:ph idx="4294967295"/>
          </p:nvPr>
        </p:nvSpPr>
        <p:spPr>
          <a:xfrm>
            <a:off x="298450" y="1495425"/>
            <a:ext cx="8845550" cy="4643438"/>
          </a:xfrm>
        </p:spPr>
        <p:txBody>
          <a:bodyPr/>
          <a:lstStyle/>
          <a:p>
            <a:r>
              <a:rPr lang="en-US" dirty="0" smtClean="0">
                <a:solidFill>
                  <a:schemeClr val="tx1"/>
                </a:solidFill>
              </a:rPr>
              <a:t>Notes Page</a:t>
            </a:r>
            <a:endParaRPr lang="en-US" dirty="0">
              <a:solidFill>
                <a:schemeClr val="tx1"/>
              </a:solidFill>
            </a:endParaRPr>
          </a:p>
        </p:txBody>
      </p:sp>
    </p:spTree>
    <p:extLst>
      <p:ext uri="{BB962C8B-B14F-4D97-AF65-F5344CB8AC3E}">
        <p14:creationId xmlns:p14="http://schemas.microsoft.com/office/powerpoint/2010/main" val="37177544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0" y="412750"/>
            <a:ext cx="8531225" cy="855663"/>
          </a:xfrm>
        </p:spPr>
        <p:txBody>
          <a:bodyPr>
            <a:normAutofit/>
          </a:bodyPr>
          <a:lstStyle/>
          <a:p>
            <a:r>
              <a:rPr lang="en-US" sz="2000" dirty="0" smtClean="0"/>
              <a:t>1.3: Writing Sample Java Program</a:t>
            </a:r>
            <a:br>
              <a:rPr lang="en-US" sz="2000" dirty="0" smtClean="0"/>
            </a:br>
            <a:r>
              <a:rPr lang="en-US" sz="2000" dirty="0"/>
              <a:t>A Sample Program</a:t>
            </a:r>
          </a:p>
        </p:txBody>
      </p:sp>
      <p:sp>
        <p:nvSpPr>
          <p:cNvPr id="13" name="AutoShape 4"/>
          <p:cNvSpPr>
            <a:spLocks noChangeArrowheads="1"/>
          </p:cNvSpPr>
          <p:nvPr/>
        </p:nvSpPr>
        <p:spPr bwMode="auto">
          <a:xfrm>
            <a:off x="682172" y="1829439"/>
            <a:ext cx="7554691" cy="3238500"/>
          </a:xfrm>
          <a:prstGeom prst="roundRect">
            <a:avLst>
              <a:gd name="adj" fmla="val 9810"/>
            </a:avLst>
          </a:prstGeom>
          <a:ln>
            <a:headEnd/>
            <a:tailEnd/>
          </a:ln>
        </p:spPr>
        <p:style>
          <a:lnRef idx="2">
            <a:schemeClr val="dk1"/>
          </a:lnRef>
          <a:fillRef idx="1">
            <a:schemeClr val="lt1"/>
          </a:fillRef>
          <a:effectRef idx="0">
            <a:schemeClr val="dk1"/>
          </a:effectRef>
          <a:fontRef idx="minor">
            <a:schemeClr val="dk1"/>
          </a:fontRef>
        </p:style>
        <p:txBody>
          <a:bodyPr anchor="ctr"/>
          <a:lstStyle/>
          <a:p>
            <a:pPr lvl="1">
              <a:lnSpc>
                <a:spcPct val="135000"/>
              </a:lnSpc>
            </a:pPr>
            <a:r>
              <a:rPr lang="en-US" dirty="0">
                <a:solidFill>
                  <a:schemeClr val="tx1"/>
                </a:solidFill>
                <a:latin typeface="Verdana" pitchFamily="34" charset="0"/>
                <a:cs typeface="Arial" pitchFamily="34" charset="0"/>
              </a:rPr>
              <a:t>// Lets see a simple java program</a:t>
            </a:r>
          </a:p>
          <a:p>
            <a:pPr lvl="1">
              <a:lnSpc>
                <a:spcPct val="135000"/>
              </a:lnSpc>
            </a:pPr>
            <a:r>
              <a:rPr lang="en-US" dirty="0">
                <a:solidFill>
                  <a:schemeClr val="tx1"/>
                </a:solidFill>
                <a:latin typeface="Verdana" pitchFamily="34" charset="0"/>
                <a:cs typeface="Arial" pitchFamily="34" charset="0"/>
              </a:rPr>
              <a:t>public class </a:t>
            </a:r>
            <a:r>
              <a:rPr lang="en-US" dirty="0" err="1">
                <a:solidFill>
                  <a:schemeClr val="tx1"/>
                </a:solidFill>
                <a:latin typeface="Verdana" pitchFamily="34" charset="0"/>
                <a:cs typeface="Arial" pitchFamily="34" charset="0"/>
              </a:rPr>
              <a:t>HelloWorld</a:t>
            </a:r>
            <a:r>
              <a:rPr lang="en-US" dirty="0">
                <a:solidFill>
                  <a:schemeClr val="tx1"/>
                </a:solidFill>
                <a:latin typeface="Verdana" pitchFamily="34" charset="0"/>
                <a:cs typeface="Arial" pitchFamily="34" charset="0"/>
              </a:rPr>
              <a:t> {</a:t>
            </a:r>
          </a:p>
          <a:p>
            <a:pPr lvl="1">
              <a:lnSpc>
                <a:spcPct val="135000"/>
              </a:lnSpc>
            </a:pPr>
            <a:r>
              <a:rPr lang="en-US" dirty="0">
                <a:solidFill>
                  <a:schemeClr val="tx1"/>
                </a:solidFill>
                <a:latin typeface="Verdana" pitchFamily="34" charset="0"/>
                <a:cs typeface="Arial" pitchFamily="34" charset="0"/>
              </a:rPr>
              <a:t>     /* The execution starts here */</a:t>
            </a:r>
          </a:p>
          <a:p>
            <a:pPr lvl="1">
              <a:lnSpc>
                <a:spcPct val="135000"/>
              </a:lnSpc>
            </a:pPr>
            <a:r>
              <a:rPr lang="en-US" dirty="0">
                <a:solidFill>
                  <a:schemeClr val="tx1"/>
                </a:solidFill>
                <a:latin typeface="Verdana" pitchFamily="34" charset="0"/>
                <a:cs typeface="Arial" pitchFamily="34" charset="0"/>
              </a:rPr>
              <a:t>    public static void main(String </a:t>
            </a:r>
            <a:r>
              <a:rPr lang="en-US" dirty="0" err="1">
                <a:solidFill>
                  <a:schemeClr val="tx1"/>
                </a:solidFill>
                <a:latin typeface="Verdana" pitchFamily="34" charset="0"/>
                <a:cs typeface="Arial" pitchFamily="34" charset="0"/>
              </a:rPr>
              <a:t>args</a:t>
            </a:r>
            <a:r>
              <a:rPr lang="en-US" dirty="0">
                <a:solidFill>
                  <a:schemeClr val="tx1"/>
                </a:solidFill>
                <a:latin typeface="Verdana" pitchFamily="34" charset="0"/>
                <a:cs typeface="Arial" pitchFamily="34" charset="0"/>
              </a:rPr>
              <a:t>[]) </a:t>
            </a:r>
          </a:p>
          <a:p>
            <a:pPr lvl="1">
              <a:lnSpc>
                <a:spcPct val="135000"/>
              </a:lnSpc>
            </a:pPr>
            <a:r>
              <a:rPr lang="en-US" dirty="0">
                <a:solidFill>
                  <a:schemeClr val="tx1"/>
                </a:solidFill>
                <a:latin typeface="Verdana" pitchFamily="34" charset="0"/>
                <a:cs typeface="Arial" pitchFamily="34" charset="0"/>
              </a:rPr>
              <a:t>    {</a:t>
            </a:r>
          </a:p>
          <a:p>
            <a:pPr lvl="1">
              <a:lnSpc>
                <a:spcPct val="135000"/>
              </a:lnSpc>
            </a:pPr>
            <a:r>
              <a:rPr lang="en-US" dirty="0">
                <a:solidFill>
                  <a:schemeClr val="tx1"/>
                </a:solidFill>
                <a:latin typeface="Verdana" pitchFamily="34" charset="0"/>
                <a:cs typeface="Arial" pitchFamily="34" charset="0"/>
              </a:rPr>
              <a:t>        </a:t>
            </a:r>
            <a:r>
              <a:rPr lang="en-US" dirty="0" err="1">
                <a:solidFill>
                  <a:schemeClr val="tx1"/>
                </a:solidFill>
                <a:latin typeface="Verdana" pitchFamily="34" charset="0"/>
                <a:cs typeface="Arial" pitchFamily="34" charset="0"/>
              </a:rPr>
              <a:t>System.out.println</a:t>
            </a:r>
            <a:r>
              <a:rPr lang="en-US" dirty="0">
                <a:solidFill>
                  <a:schemeClr val="tx1"/>
                </a:solidFill>
                <a:latin typeface="Verdana" pitchFamily="34" charset="0"/>
                <a:cs typeface="Arial" pitchFamily="34" charset="0"/>
              </a:rPr>
              <a:t>(“Hello World!“);</a:t>
            </a:r>
          </a:p>
          <a:p>
            <a:pPr lvl="1">
              <a:lnSpc>
                <a:spcPct val="135000"/>
              </a:lnSpc>
            </a:pPr>
            <a:r>
              <a:rPr lang="en-US" dirty="0">
                <a:solidFill>
                  <a:schemeClr val="tx1"/>
                </a:solidFill>
                <a:latin typeface="Verdana" pitchFamily="34" charset="0"/>
                <a:cs typeface="Arial" pitchFamily="34" charset="0"/>
              </a:rPr>
              <a:t>     } //end of main()</a:t>
            </a:r>
          </a:p>
          <a:p>
            <a:pPr lvl="1">
              <a:lnSpc>
                <a:spcPct val="135000"/>
              </a:lnSpc>
            </a:pPr>
            <a:r>
              <a:rPr lang="en-US" dirty="0">
                <a:solidFill>
                  <a:schemeClr val="tx1"/>
                </a:solidFill>
                <a:latin typeface="Verdana" pitchFamily="34" charset="0"/>
                <a:cs typeface="Arial" pitchFamily="34" charset="0"/>
              </a:rPr>
              <a:t>} //end of </a:t>
            </a:r>
            <a:r>
              <a:rPr lang="en-US" dirty="0" smtClean="0">
                <a:solidFill>
                  <a:schemeClr val="tx1"/>
                </a:solidFill>
                <a:latin typeface="Verdana" pitchFamily="34" charset="0"/>
                <a:cs typeface="Arial" pitchFamily="34" charset="0"/>
              </a:rPr>
              <a:t>class</a:t>
            </a:r>
            <a:endParaRPr lang="en-US" dirty="0">
              <a:solidFill>
                <a:schemeClr val="tx1"/>
              </a:solidFill>
              <a:latin typeface="Verdana" pitchFamily="34" charset="0"/>
              <a:cs typeface="Arial" pitchFamily="34" charset="0"/>
            </a:endParaRPr>
          </a:p>
        </p:txBody>
      </p:sp>
      <p:sp>
        <p:nvSpPr>
          <p:cNvPr id="5" name="AutoShape 5"/>
          <p:cNvSpPr>
            <a:spLocks noChangeArrowheads="1"/>
          </p:cNvSpPr>
          <p:nvPr/>
        </p:nvSpPr>
        <p:spPr bwMode="auto">
          <a:xfrm>
            <a:off x="2173517" y="1524639"/>
            <a:ext cx="2286000" cy="304800"/>
          </a:xfrm>
          <a:prstGeom prst="wedgeRoundRectCallout">
            <a:avLst>
              <a:gd name="adj1" fmla="val -36042"/>
              <a:gd name="adj2" fmla="val 187500"/>
              <a:gd name="adj3" fmla="val 16667"/>
            </a:avLst>
          </a:prstGeom>
          <a:solidFill>
            <a:srgbClr val="E7E7FF"/>
          </a:solidFill>
          <a:ln w="28575" algn="ctr">
            <a:solidFill>
              <a:srgbClr val="7900F2"/>
            </a:solidFill>
            <a:miter lim="800000"/>
            <a:headEnd/>
            <a:tailEnd/>
          </a:ln>
          <a:effectLst/>
        </p:spPr>
        <p:txBody>
          <a:bodyPr anchor="ctr"/>
          <a:lstStyle/>
          <a:p>
            <a:pPr algn="ctr"/>
            <a:r>
              <a:rPr lang="en-US" sz="1400" dirty="0">
                <a:latin typeface="+mj-lt"/>
                <a:cs typeface="Arial" pitchFamily="34" charset="0"/>
              </a:rPr>
              <a:t>Single line comment</a:t>
            </a:r>
          </a:p>
        </p:txBody>
      </p:sp>
      <p:sp>
        <p:nvSpPr>
          <p:cNvPr id="8" name="AutoShape 6"/>
          <p:cNvSpPr>
            <a:spLocks noChangeArrowheads="1"/>
          </p:cNvSpPr>
          <p:nvPr/>
        </p:nvSpPr>
        <p:spPr bwMode="auto">
          <a:xfrm>
            <a:off x="6103263" y="1524639"/>
            <a:ext cx="2133600" cy="304800"/>
          </a:xfrm>
          <a:prstGeom prst="wedgeRoundRectCallout">
            <a:avLst>
              <a:gd name="adj1" fmla="val -137106"/>
              <a:gd name="adj2" fmla="val 362054"/>
              <a:gd name="adj3" fmla="val 16667"/>
            </a:avLst>
          </a:prstGeom>
          <a:solidFill>
            <a:srgbClr val="E7E7FF"/>
          </a:solidFill>
          <a:ln w="28575" algn="ctr">
            <a:solidFill>
              <a:srgbClr val="7900F2"/>
            </a:solidFill>
            <a:miter lim="800000"/>
            <a:headEnd/>
            <a:tailEnd/>
          </a:ln>
          <a:effectLst/>
        </p:spPr>
        <p:txBody>
          <a:bodyPr anchor="ctr"/>
          <a:lstStyle/>
          <a:p>
            <a:pPr algn="ctr"/>
            <a:r>
              <a:rPr lang="en-US" sz="1400" dirty="0">
                <a:latin typeface="+mj-lt"/>
                <a:cs typeface="Arial" pitchFamily="34" charset="0"/>
              </a:rPr>
              <a:t>Multi-line comment</a:t>
            </a:r>
          </a:p>
        </p:txBody>
      </p:sp>
      <p:sp>
        <p:nvSpPr>
          <p:cNvPr id="9" name="AutoShape 7"/>
          <p:cNvSpPr>
            <a:spLocks noChangeArrowheads="1"/>
          </p:cNvSpPr>
          <p:nvPr/>
        </p:nvSpPr>
        <p:spPr bwMode="auto">
          <a:xfrm>
            <a:off x="6538692" y="2478959"/>
            <a:ext cx="1828800" cy="533400"/>
          </a:xfrm>
          <a:prstGeom prst="wedgeRoundRectCallout">
            <a:avLst>
              <a:gd name="adj1" fmla="val -222608"/>
              <a:gd name="adj2" fmla="val 77550"/>
              <a:gd name="adj3" fmla="val 16667"/>
            </a:avLst>
          </a:prstGeom>
          <a:solidFill>
            <a:srgbClr val="E7E7FF"/>
          </a:solidFill>
          <a:ln w="28575" algn="ctr">
            <a:solidFill>
              <a:srgbClr val="7900F2"/>
            </a:solidFill>
            <a:miter lim="800000"/>
            <a:headEnd/>
            <a:tailEnd/>
          </a:ln>
          <a:effectLst/>
        </p:spPr>
        <p:txBody>
          <a:bodyPr anchor="ctr"/>
          <a:lstStyle/>
          <a:p>
            <a:pPr algn="ctr"/>
            <a:r>
              <a:rPr lang="en-US" sz="1400" dirty="0">
                <a:latin typeface="+mj-lt"/>
                <a:cs typeface="Arial" pitchFamily="34" charset="0"/>
              </a:rPr>
              <a:t>entry point for your application</a:t>
            </a:r>
          </a:p>
        </p:txBody>
      </p:sp>
      <p:sp>
        <p:nvSpPr>
          <p:cNvPr id="10" name="AutoShape 8"/>
          <p:cNvSpPr>
            <a:spLocks noChangeArrowheads="1"/>
          </p:cNvSpPr>
          <p:nvPr/>
        </p:nvSpPr>
        <p:spPr bwMode="auto">
          <a:xfrm>
            <a:off x="1054104" y="5353689"/>
            <a:ext cx="2971800" cy="609600"/>
          </a:xfrm>
          <a:prstGeom prst="wedgeRoundRectCallout">
            <a:avLst>
              <a:gd name="adj1" fmla="val 27215"/>
              <a:gd name="adj2" fmla="val -235344"/>
              <a:gd name="adj3" fmla="val 16667"/>
            </a:avLst>
          </a:prstGeom>
          <a:solidFill>
            <a:srgbClr val="E7E7FF"/>
          </a:solidFill>
          <a:ln w="28575" algn="ctr">
            <a:solidFill>
              <a:srgbClr val="7900F2"/>
            </a:solidFill>
            <a:miter lim="800000"/>
            <a:headEnd/>
            <a:tailEnd/>
          </a:ln>
          <a:effectLst/>
        </p:spPr>
        <p:txBody>
          <a:bodyPr anchor="ctr"/>
          <a:lstStyle/>
          <a:p>
            <a:pPr algn="ctr"/>
            <a:r>
              <a:rPr lang="en-US" sz="1400" dirty="0">
                <a:latin typeface="+mj-lt"/>
                <a:cs typeface="Arial" pitchFamily="34" charset="0"/>
              </a:rPr>
              <a:t>Prints "Hello World!" message to standard output</a:t>
            </a:r>
          </a:p>
        </p:txBody>
      </p:sp>
      <p:sp>
        <p:nvSpPr>
          <p:cNvPr id="12" name="AutoShape 9"/>
          <p:cNvSpPr>
            <a:spLocks noChangeArrowheads="1"/>
          </p:cNvSpPr>
          <p:nvPr/>
        </p:nvSpPr>
        <p:spPr bwMode="auto">
          <a:xfrm>
            <a:off x="4524838" y="3448689"/>
            <a:ext cx="4343400" cy="2209800"/>
          </a:xfrm>
          <a:prstGeom prst="irregularSeal2">
            <a:avLst/>
          </a:prstGeom>
          <a:solidFill>
            <a:srgbClr val="FFFFAF"/>
          </a:solidFill>
          <a:ln w="28575" algn="ctr">
            <a:solidFill>
              <a:srgbClr val="7900F2"/>
            </a:solidFill>
            <a:miter lim="800000"/>
            <a:headEnd/>
            <a:tailEnd/>
          </a:ln>
          <a:effectLst/>
        </p:spPr>
        <p:txBody>
          <a:bodyPr wrap="none" anchor="ctr"/>
          <a:lstStyle/>
          <a:p>
            <a:r>
              <a:rPr lang="en-US" sz="1400" dirty="0">
                <a:latin typeface="+mj-lt"/>
                <a:cs typeface="Arial" pitchFamily="34" charset="0"/>
              </a:rPr>
              <a:t>Type all code, commands</a:t>
            </a:r>
          </a:p>
          <a:p>
            <a:r>
              <a:rPr lang="en-US" sz="1400" dirty="0">
                <a:latin typeface="+mj-lt"/>
                <a:cs typeface="Arial" pitchFamily="34" charset="0"/>
              </a:rPr>
              <a:t> and file names exactly as </a:t>
            </a:r>
          </a:p>
          <a:p>
            <a:r>
              <a:rPr lang="en-US" sz="1400" dirty="0">
                <a:latin typeface="+mj-lt"/>
                <a:cs typeface="Arial" pitchFamily="34" charset="0"/>
              </a:rPr>
              <a:t>shown. Java is highly </a:t>
            </a:r>
          </a:p>
          <a:p>
            <a:r>
              <a:rPr lang="en-US" sz="1400" i="1" dirty="0">
                <a:latin typeface="+mj-lt"/>
                <a:cs typeface="Arial" pitchFamily="34" charset="0"/>
              </a:rPr>
              <a:t>case-sensitive</a:t>
            </a:r>
            <a:r>
              <a:rPr lang="en-US" sz="1400" dirty="0">
                <a:latin typeface="+mj-lt"/>
                <a:cs typeface="Arial" pitchFamily="34" charset="0"/>
              </a:rPr>
              <a:t> </a:t>
            </a: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0" y="412750"/>
            <a:ext cx="8531225" cy="855663"/>
          </a:xfrm>
        </p:spPr>
        <p:txBody>
          <a:bodyPr>
            <a:normAutofit/>
          </a:bodyPr>
          <a:lstStyle/>
          <a:p>
            <a:r>
              <a:rPr lang="en-US" sz="2000" b="1" dirty="0"/>
              <a:t>1.3: Writing Sample Java Program</a:t>
            </a:r>
            <a:r>
              <a:rPr lang="en-US" sz="2000" dirty="0" smtClean="0"/>
              <a:t/>
            </a:r>
            <a:br>
              <a:rPr lang="en-US" sz="2000" dirty="0" smtClean="0"/>
            </a:br>
            <a:r>
              <a:rPr lang="en-US" sz="2000" dirty="0" smtClean="0"/>
              <a:t>Java </a:t>
            </a:r>
            <a:r>
              <a:rPr lang="en-US" sz="2000" dirty="0"/>
              <a:t>Development Process</a:t>
            </a:r>
          </a:p>
        </p:txBody>
      </p:sp>
      <p:sp>
        <p:nvSpPr>
          <p:cNvPr id="11" name="AutoShape 3"/>
          <p:cNvSpPr>
            <a:spLocks noChangeArrowheads="1"/>
          </p:cNvSpPr>
          <p:nvPr/>
        </p:nvSpPr>
        <p:spPr bwMode="auto">
          <a:xfrm rot="16200000">
            <a:off x="234214" y="1504206"/>
            <a:ext cx="914400" cy="914400"/>
          </a:xfrm>
          <a:prstGeom prst="foldedCorner">
            <a:avLst>
              <a:gd name="adj" fmla="val 12500"/>
            </a:avLst>
          </a:prstGeom>
          <a:solidFill>
            <a:schemeClr val="hlink"/>
          </a:solidFill>
          <a:ln w="9525">
            <a:solidFill>
              <a:schemeClr val="tx1"/>
            </a:solidFill>
            <a:round/>
            <a:headEnd/>
            <a:tailEnd/>
          </a:ln>
          <a:effectLst>
            <a:outerShdw dist="107763" dir="2700000" algn="ctr" rotWithShape="0">
              <a:schemeClr val="bg2">
                <a:alpha val="50000"/>
              </a:schemeClr>
            </a:outerShdw>
          </a:effectLst>
        </p:spPr>
        <p:txBody>
          <a:bodyPr vert="eaVert" wrap="none" anchor="ctr"/>
          <a:lstStyle/>
          <a:p>
            <a:pPr algn="ctr"/>
            <a:r>
              <a:rPr lang="en-US" sz="1400" dirty="0">
                <a:solidFill>
                  <a:schemeClr val="bg1"/>
                </a:solidFill>
                <a:latin typeface="+mj-lt"/>
                <a:cs typeface="Arial" pitchFamily="34" charset="0"/>
              </a:rPr>
              <a:t>Java</a:t>
            </a:r>
          </a:p>
          <a:p>
            <a:pPr algn="ctr"/>
            <a:r>
              <a:rPr lang="en-US" sz="1400" dirty="0">
                <a:solidFill>
                  <a:schemeClr val="bg1"/>
                </a:solidFill>
                <a:latin typeface="+mj-lt"/>
                <a:cs typeface="Arial" pitchFamily="34" charset="0"/>
              </a:rPr>
              <a:t>Code</a:t>
            </a:r>
          </a:p>
        </p:txBody>
      </p:sp>
      <p:sp>
        <p:nvSpPr>
          <p:cNvPr id="14" name="Line 4"/>
          <p:cNvSpPr>
            <a:spLocks noChangeShapeType="1"/>
          </p:cNvSpPr>
          <p:nvPr/>
        </p:nvSpPr>
        <p:spPr bwMode="auto">
          <a:xfrm>
            <a:off x="1462314" y="2113806"/>
            <a:ext cx="1371600" cy="0"/>
          </a:xfrm>
          <a:prstGeom prst="line">
            <a:avLst/>
          </a:prstGeom>
          <a:noFill/>
          <a:ln w="9525">
            <a:solidFill>
              <a:schemeClr val="tx1"/>
            </a:solidFill>
            <a:round/>
            <a:headEnd/>
            <a:tailEnd type="triangle" w="med" len="med"/>
          </a:ln>
          <a:effectLst/>
        </p:spPr>
        <p:txBody>
          <a:bodyPr wrap="none" anchor="ctr"/>
          <a:lstStyle/>
          <a:p>
            <a:endParaRPr lang="en-IN" sz="1400">
              <a:latin typeface="+mj-lt"/>
              <a:cs typeface="Arial" pitchFamily="34" charset="0"/>
            </a:endParaRPr>
          </a:p>
        </p:txBody>
      </p:sp>
      <p:sp>
        <p:nvSpPr>
          <p:cNvPr id="15" name="Text Box 5"/>
          <p:cNvSpPr txBox="1">
            <a:spLocks noChangeArrowheads="1"/>
          </p:cNvSpPr>
          <p:nvPr/>
        </p:nvSpPr>
        <p:spPr bwMode="auto">
          <a:xfrm>
            <a:off x="1305002" y="1504206"/>
            <a:ext cx="2287742" cy="307777"/>
          </a:xfrm>
          <a:prstGeom prst="rect">
            <a:avLst/>
          </a:prstGeom>
          <a:noFill/>
          <a:ln w="9525" algn="ctr">
            <a:noFill/>
            <a:miter lim="800000"/>
            <a:headEnd/>
            <a:tailEnd/>
          </a:ln>
          <a:effectLst/>
        </p:spPr>
        <p:txBody>
          <a:bodyPr wrap="none">
            <a:spAutoFit/>
          </a:bodyPr>
          <a:lstStyle/>
          <a:p>
            <a:pPr algn="ctr"/>
            <a:r>
              <a:rPr lang="en-US" sz="1400" dirty="0">
                <a:latin typeface="+mj-lt"/>
                <a:cs typeface="Arial" pitchFamily="34" charset="0"/>
              </a:rPr>
              <a:t>C:\&gt; </a:t>
            </a:r>
            <a:r>
              <a:rPr lang="en-US" sz="1400" dirty="0" err="1">
                <a:latin typeface="+mj-lt"/>
                <a:cs typeface="Arial" pitchFamily="34" charset="0"/>
              </a:rPr>
              <a:t>javac</a:t>
            </a:r>
            <a:r>
              <a:rPr lang="en-US" sz="1400" dirty="0">
                <a:latin typeface="+mj-lt"/>
                <a:cs typeface="Arial" pitchFamily="34" charset="0"/>
              </a:rPr>
              <a:t> HelloWorld.java</a:t>
            </a:r>
          </a:p>
        </p:txBody>
      </p:sp>
      <p:sp>
        <p:nvSpPr>
          <p:cNvPr id="16" name="AutoShape 6"/>
          <p:cNvSpPr>
            <a:spLocks noChangeArrowheads="1"/>
          </p:cNvSpPr>
          <p:nvPr/>
        </p:nvSpPr>
        <p:spPr bwMode="auto">
          <a:xfrm rot="16200000">
            <a:off x="4543964" y="1580406"/>
            <a:ext cx="914400" cy="914400"/>
          </a:xfrm>
          <a:prstGeom prst="foldedCorner">
            <a:avLst>
              <a:gd name="adj" fmla="val 12500"/>
            </a:avLst>
          </a:prstGeom>
          <a:solidFill>
            <a:schemeClr val="hlink"/>
          </a:solidFill>
          <a:ln w="9525">
            <a:solidFill>
              <a:schemeClr val="tx1"/>
            </a:solidFill>
            <a:round/>
            <a:headEnd/>
            <a:tailEnd/>
          </a:ln>
          <a:effectLst>
            <a:outerShdw dist="107763" dir="2700000" algn="ctr" rotWithShape="0">
              <a:schemeClr val="bg2">
                <a:alpha val="50000"/>
              </a:schemeClr>
            </a:outerShdw>
          </a:effectLst>
        </p:spPr>
        <p:txBody>
          <a:bodyPr vert="eaVert" wrap="none" anchor="ctr"/>
          <a:lstStyle/>
          <a:p>
            <a:pPr algn="ctr"/>
            <a:r>
              <a:rPr lang="en-US" sz="1400" dirty="0">
                <a:solidFill>
                  <a:schemeClr val="bg1"/>
                </a:solidFill>
                <a:latin typeface="+mj-lt"/>
                <a:cs typeface="Arial" pitchFamily="34" charset="0"/>
              </a:rPr>
              <a:t>Byte</a:t>
            </a:r>
          </a:p>
          <a:p>
            <a:pPr algn="ctr"/>
            <a:r>
              <a:rPr lang="en-US" sz="1400" dirty="0">
                <a:solidFill>
                  <a:schemeClr val="bg1"/>
                </a:solidFill>
                <a:latin typeface="+mj-lt"/>
                <a:cs typeface="Arial" pitchFamily="34" charset="0"/>
              </a:rPr>
              <a:t>Code</a:t>
            </a:r>
          </a:p>
        </p:txBody>
      </p:sp>
      <p:sp>
        <p:nvSpPr>
          <p:cNvPr id="17" name="Line 7"/>
          <p:cNvSpPr>
            <a:spLocks noChangeShapeType="1"/>
          </p:cNvSpPr>
          <p:nvPr/>
        </p:nvSpPr>
        <p:spPr bwMode="auto">
          <a:xfrm>
            <a:off x="3976914" y="2113806"/>
            <a:ext cx="533400" cy="0"/>
          </a:xfrm>
          <a:prstGeom prst="line">
            <a:avLst/>
          </a:prstGeom>
          <a:noFill/>
          <a:ln w="9525">
            <a:solidFill>
              <a:schemeClr val="tx1"/>
            </a:solidFill>
            <a:round/>
            <a:headEnd/>
            <a:tailEnd type="triangle" w="med" len="med"/>
          </a:ln>
          <a:effectLst/>
        </p:spPr>
        <p:txBody>
          <a:bodyPr wrap="none" anchor="ctr"/>
          <a:lstStyle/>
          <a:p>
            <a:endParaRPr lang="en-IN" sz="1400">
              <a:latin typeface="+mj-lt"/>
              <a:cs typeface="Arial" pitchFamily="34" charset="0"/>
            </a:endParaRPr>
          </a:p>
        </p:txBody>
      </p:sp>
      <p:sp>
        <p:nvSpPr>
          <p:cNvPr id="18" name="Rectangle 8"/>
          <p:cNvSpPr>
            <a:spLocks noChangeArrowheads="1"/>
          </p:cNvSpPr>
          <p:nvPr/>
        </p:nvSpPr>
        <p:spPr bwMode="auto">
          <a:xfrm>
            <a:off x="2833914" y="1885206"/>
            <a:ext cx="990600" cy="457200"/>
          </a:xfrm>
          <a:prstGeom prst="rect">
            <a:avLst/>
          </a:prstGeom>
          <a:solidFill>
            <a:srgbClr val="FFCC99"/>
          </a:solidFill>
          <a:ln w="9525" algn="ctr">
            <a:solidFill>
              <a:schemeClr val="tx1"/>
            </a:solidFill>
            <a:miter lim="800000"/>
            <a:headEnd/>
            <a:tailEnd/>
          </a:ln>
          <a:effectLst>
            <a:outerShdw dist="107763" dir="2700000" algn="ctr" rotWithShape="0">
              <a:schemeClr val="bg2">
                <a:alpha val="50000"/>
              </a:schemeClr>
            </a:outerShdw>
          </a:effectLst>
        </p:spPr>
        <p:txBody>
          <a:bodyPr wrap="none" anchor="ctr"/>
          <a:lstStyle/>
          <a:p>
            <a:pPr algn="ctr"/>
            <a:r>
              <a:rPr lang="en-US" sz="1400" dirty="0">
                <a:latin typeface="+mj-lt"/>
                <a:cs typeface="Arial" pitchFamily="34" charset="0"/>
              </a:rPr>
              <a:t>Compiler</a:t>
            </a:r>
          </a:p>
        </p:txBody>
      </p:sp>
      <p:sp>
        <p:nvSpPr>
          <p:cNvPr id="19" name="Line 9"/>
          <p:cNvSpPr>
            <a:spLocks noChangeShapeType="1"/>
          </p:cNvSpPr>
          <p:nvPr/>
        </p:nvSpPr>
        <p:spPr bwMode="auto">
          <a:xfrm>
            <a:off x="5653314" y="2113806"/>
            <a:ext cx="1676400" cy="0"/>
          </a:xfrm>
          <a:prstGeom prst="line">
            <a:avLst/>
          </a:prstGeom>
          <a:noFill/>
          <a:ln w="9525">
            <a:solidFill>
              <a:schemeClr val="tx1"/>
            </a:solidFill>
            <a:round/>
            <a:headEnd/>
            <a:tailEnd type="triangle" w="med" len="med"/>
          </a:ln>
          <a:effectLst/>
        </p:spPr>
        <p:txBody>
          <a:bodyPr wrap="none" anchor="ctr"/>
          <a:lstStyle/>
          <a:p>
            <a:endParaRPr lang="en-IN" sz="1400">
              <a:latin typeface="+mj-lt"/>
              <a:cs typeface="Arial" pitchFamily="34" charset="0"/>
            </a:endParaRPr>
          </a:p>
        </p:txBody>
      </p:sp>
      <p:sp>
        <p:nvSpPr>
          <p:cNvPr id="20" name="Rectangle 10"/>
          <p:cNvSpPr>
            <a:spLocks noChangeArrowheads="1"/>
          </p:cNvSpPr>
          <p:nvPr/>
        </p:nvSpPr>
        <p:spPr bwMode="auto">
          <a:xfrm>
            <a:off x="7329714" y="1961406"/>
            <a:ext cx="609600" cy="457200"/>
          </a:xfrm>
          <a:prstGeom prst="rect">
            <a:avLst/>
          </a:prstGeom>
          <a:solidFill>
            <a:srgbClr val="FFCC99"/>
          </a:solidFill>
          <a:ln w="9525" algn="ctr">
            <a:solidFill>
              <a:schemeClr val="tx1"/>
            </a:solidFill>
            <a:miter lim="800000"/>
            <a:headEnd/>
            <a:tailEnd/>
          </a:ln>
          <a:effectLst>
            <a:outerShdw dist="107763" dir="2700000" algn="ctr" rotWithShape="0">
              <a:schemeClr val="bg2">
                <a:alpha val="50000"/>
              </a:schemeClr>
            </a:outerShdw>
          </a:effectLst>
        </p:spPr>
        <p:txBody>
          <a:bodyPr wrap="none" anchor="ctr"/>
          <a:lstStyle/>
          <a:p>
            <a:pPr algn="ctr"/>
            <a:r>
              <a:rPr lang="en-US" sz="1400">
                <a:latin typeface="+mj-lt"/>
                <a:cs typeface="Arial" pitchFamily="34" charset="0"/>
              </a:rPr>
              <a:t>JVM</a:t>
            </a:r>
          </a:p>
        </p:txBody>
      </p:sp>
      <p:sp>
        <p:nvSpPr>
          <p:cNvPr id="21" name="Line 11"/>
          <p:cNvSpPr>
            <a:spLocks noChangeShapeType="1"/>
          </p:cNvSpPr>
          <p:nvPr/>
        </p:nvSpPr>
        <p:spPr bwMode="auto">
          <a:xfrm>
            <a:off x="8091714" y="2190006"/>
            <a:ext cx="533400" cy="0"/>
          </a:xfrm>
          <a:prstGeom prst="line">
            <a:avLst/>
          </a:prstGeom>
          <a:noFill/>
          <a:ln w="9525">
            <a:solidFill>
              <a:schemeClr val="tx1"/>
            </a:solidFill>
            <a:round/>
            <a:headEnd/>
            <a:tailEnd type="triangle" w="med" len="med"/>
          </a:ln>
          <a:effectLst/>
        </p:spPr>
        <p:txBody>
          <a:bodyPr wrap="none" anchor="ctr"/>
          <a:lstStyle/>
          <a:p>
            <a:endParaRPr lang="en-IN" sz="1400">
              <a:latin typeface="+mj-lt"/>
              <a:cs typeface="Arial" pitchFamily="34" charset="0"/>
            </a:endParaRPr>
          </a:p>
        </p:txBody>
      </p:sp>
      <p:sp>
        <p:nvSpPr>
          <p:cNvPr id="22" name="Text Box 12"/>
          <p:cNvSpPr txBox="1">
            <a:spLocks noChangeArrowheads="1"/>
          </p:cNvSpPr>
          <p:nvPr/>
        </p:nvSpPr>
        <p:spPr bwMode="auto">
          <a:xfrm>
            <a:off x="5516040" y="1504206"/>
            <a:ext cx="1819665" cy="307777"/>
          </a:xfrm>
          <a:prstGeom prst="rect">
            <a:avLst/>
          </a:prstGeom>
          <a:noFill/>
          <a:ln w="9525" algn="ctr">
            <a:noFill/>
            <a:miter lim="800000"/>
            <a:headEnd/>
            <a:tailEnd/>
          </a:ln>
          <a:effectLst/>
        </p:spPr>
        <p:txBody>
          <a:bodyPr wrap="none">
            <a:spAutoFit/>
          </a:bodyPr>
          <a:lstStyle/>
          <a:p>
            <a:pPr algn="ctr"/>
            <a:r>
              <a:rPr lang="en-US" sz="1400" dirty="0">
                <a:latin typeface="+mj-lt"/>
                <a:cs typeface="Arial" pitchFamily="34" charset="0"/>
              </a:rPr>
              <a:t>C:\&gt; java </a:t>
            </a:r>
            <a:r>
              <a:rPr lang="en-US" sz="1400" dirty="0" err="1">
                <a:latin typeface="+mj-lt"/>
                <a:cs typeface="Arial" pitchFamily="34" charset="0"/>
              </a:rPr>
              <a:t>HelloWorld</a:t>
            </a:r>
            <a:endParaRPr lang="en-US" sz="1400" dirty="0">
              <a:latin typeface="+mj-lt"/>
              <a:cs typeface="Arial" pitchFamily="34" charset="0"/>
            </a:endParaRPr>
          </a:p>
        </p:txBody>
      </p:sp>
      <p:pic>
        <p:nvPicPr>
          <p:cNvPr id="23" name="Picture 13"/>
          <p:cNvPicPr>
            <a:picLocks noChangeAspect="1" noChangeArrowheads="1"/>
          </p:cNvPicPr>
          <p:nvPr/>
        </p:nvPicPr>
        <p:blipFill>
          <a:blip r:embed="rId3" cstate="print"/>
          <a:srcRect/>
          <a:stretch>
            <a:fillRect/>
          </a:stretch>
        </p:blipFill>
        <p:spPr bwMode="auto">
          <a:xfrm>
            <a:off x="319314" y="3485406"/>
            <a:ext cx="8534400" cy="1905000"/>
          </a:xfrm>
          <a:prstGeom prst="rect">
            <a:avLst/>
          </a:prstGeom>
          <a:noFill/>
          <a:ln w="9525">
            <a:solidFill>
              <a:schemeClr val="tx1"/>
            </a:solidFill>
            <a:miter lim="800000"/>
            <a:headEnd/>
            <a:tailEnd/>
          </a:ln>
          <a:effectLst>
            <a:outerShdw dist="35921" dir="2700000" algn="ctr" rotWithShape="0">
              <a:srgbClr val="808080"/>
            </a:outerShdw>
          </a:effectLst>
        </p:spPr>
      </p:pic>
      <p:sp>
        <p:nvSpPr>
          <p:cNvPr id="24" name="AutoShape 14"/>
          <p:cNvSpPr>
            <a:spLocks/>
          </p:cNvSpPr>
          <p:nvPr/>
        </p:nvSpPr>
        <p:spPr bwMode="auto">
          <a:xfrm>
            <a:off x="2605314" y="2952006"/>
            <a:ext cx="2895600" cy="342900"/>
          </a:xfrm>
          <a:prstGeom prst="borderCallout2">
            <a:avLst>
              <a:gd name="adj1" fmla="val 33333"/>
              <a:gd name="adj2" fmla="val -2630"/>
              <a:gd name="adj3" fmla="val 33333"/>
              <a:gd name="adj4" fmla="val -10583"/>
              <a:gd name="adj5" fmla="val 288889"/>
              <a:gd name="adj6" fmla="val -18917"/>
            </a:avLst>
          </a:prstGeom>
          <a:solidFill>
            <a:schemeClr val="hlink"/>
          </a:solidFill>
          <a:ln w="28575" algn="ctr">
            <a:solidFill>
              <a:srgbClr val="FF0000"/>
            </a:solidFill>
            <a:miter lim="800000"/>
            <a:headEnd/>
            <a:tailEnd type="triangle" w="med" len="med"/>
          </a:ln>
          <a:effectLst/>
        </p:spPr>
        <p:txBody>
          <a:bodyPr anchor="ctr"/>
          <a:lstStyle/>
          <a:p>
            <a:pPr algn="ctr"/>
            <a:r>
              <a:rPr lang="en-US" sz="1400">
                <a:solidFill>
                  <a:schemeClr val="bg1"/>
                </a:solidFill>
                <a:latin typeface="+mj-lt"/>
                <a:cs typeface="Arial" pitchFamily="34" charset="0"/>
              </a:rPr>
              <a:t>Compiling Java program</a:t>
            </a:r>
          </a:p>
        </p:txBody>
      </p:sp>
      <p:sp>
        <p:nvSpPr>
          <p:cNvPr id="25" name="AutoShape 15"/>
          <p:cNvSpPr>
            <a:spLocks/>
          </p:cNvSpPr>
          <p:nvPr/>
        </p:nvSpPr>
        <p:spPr bwMode="auto">
          <a:xfrm>
            <a:off x="3214914" y="5466606"/>
            <a:ext cx="2743200" cy="342900"/>
          </a:xfrm>
          <a:prstGeom prst="borderCallout2">
            <a:avLst>
              <a:gd name="adj1" fmla="val 33333"/>
              <a:gd name="adj2" fmla="val -2778"/>
              <a:gd name="adj3" fmla="val 33333"/>
              <a:gd name="adj4" fmla="val -23208"/>
              <a:gd name="adj5" fmla="val -259259"/>
              <a:gd name="adj6" fmla="val -44444"/>
            </a:avLst>
          </a:prstGeom>
          <a:solidFill>
            <a:schemeClr val="hlink"/>
          </a:solidFill>
          <a:ln w="28575" algn="ctr">
            <a:solidFill>
              <a:srgbClr val="FF0000"/>
            </a:solidFill>
            <a:miter lim="800000"/>
            <a:headEnd/>
            <a:tailEnd type="triangle" w="med" len="med"/>
          </a:ln>
          <a:effectLst/>
        </p:spPr>
        <p:txBody>
          <a:bodyPr anchor="ctr"/>
          <a:lstStyle/>
          <a:p>
            <a:pPr algn="ctr"/>
            <a:r>
              <a:rPr lang="en-US" sz="1400" dirty="0">
                <a:solidFill>
                  <a:schemeClr val="bg1"/>
                </a:solidFill>
                <a:latin typeface="+mj-lt"/>
                <a:cs typeface="Arial" pitchFamily="34" charset="0"/>
              </a:rPr>
              <a:t>Running Java program</a:t>
            </a:r>
          </a:p>
        </p:txBody>
      </p:sp>
    </p:spTree>
    <p:extLst>
      <p:ext uri="{BB962C8B-B14F-4D97-AF65-F5344CB8AC3E}">
        <p14:creationId xmlns:p14="http://schemas.microsoft.com/office/powerpoint/2010/main" val="4170236522"/>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pwYnDl6hGIEiK2JQntAZnxg"/>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heme/theme1.xml><?xml version="1.0" encoding="utf-8"?>
<a:theme xmlns:a="http://schemas.openxmlformats.org/drawingml/2006/main" name="2_Corporate Presentation Template (4x3 - Normal)">
  <a:themeElements>
    <a:clrScheme name="Capgemini">
      <a:dk1>
        <a:srgbClr val="00264A"/>
      </a:dk1>
      <a:lt1>
        <a:sysClr val="window" lastClr="FFFFFF"/>
      </a:lt1>
      <a:dk2>
        <a:srgbClr val="9F958F"/>
      </a:dk2>
      <a:lt2>
        <a:srgbClr val="909090"/>
      </a:lt2>
      <a:accent1>
        <a:srgbClr val="F9BE01"/>
      </a:accent1>
      <a:accent2>
        <a:srgbClr val="ED771A"/>
      </a:accent2>
      <a:accent3>
        <a:srgbClr val="B70132"/>
      </a:accent3>
      <a:accent4>
        <a:srgbClr val="691E7C"/>
      </a:accent4>
      <a:accent5>
        <a:srgbClr val="0098CC"/>
      </a:accent5>
      <a:accent6>
        <a:srgbClr val="BDBD00"/>
      </a:accent6>
      <a:hlink>
        <a:srgbClr val="7DAFA5"/>
      </a:hlink>
      <a:folHlink>
        <a:srgbClr val="BA0065"/>
      </a:folHlink>
    </a:clrScheme>
    <a:fontScheme name="Capgemini">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2.xml><?xml version="1.0" encoding="utf-8"?>
<a:theme xmlns:a="http://schemas.openxmlformats.org/drawingml/2006/main" name="Capgemini 2017_Cover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PowerPoint _NEW template_CG" id="{503C1DEE-B8E4-4B69-9D97-BBA729C1B7C8}" vid="{22E8C0FC-19AA-49B3-8B48-D5D7B28791A3}"/>
    </a:ext>
  </a:extLst>
</a:theme>
</file>

<file path=ppt/theme/theme3.xml><?xml version="1.0" encoding="utf-8"?>
<a:theme xmlns:a="http://schemas.openxmlformats.org/drawingml/2006/main" name="Section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PowerPoint _NEW template_CG" id="{503C1DEE-B8E4-4B69-9D97-BBA729C1B7C8}" vid="{D402EEFE-15E7-483D-8A8B-C0D1F6FA0BF2}"/>
    </a:ext>
  </a:extLst>
</a:theme>
</file>

<file path=ppt/theme/theme4.xml><?xml version="1.0" encoding="utf-8"?>
<a:theme xmlns:a="http://schemas.openxmlformats.org/drawingml/2006/main" name="Content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PowerPoint _NEW template_CG" id="{503C1DEE-B8E4-4B69-9D97-BBA729C1B7C8}" vid="{D62C5B02-DB0C-41FB-BDEB-B0054E93272C}"/>
    </a:ext>
  </a:extLst>
</a:theme>
</file>

<file path=ppt/theme/theme5.xml><?xml version="1.0" encoding="utf-8"?>
<a:theme xmlns:a="http://schemas.openxmlformats.org/drawingml/2006/main" name="Content and Image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PowerPoint _NEW template_CG" id="{503C1DEE-B8E4-4B69-9D97-BBA729C1B7C8}" vid="{D859A5F2-C739-41AA-9514-D41AE2EC2FA5}"/>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0AE62D972F90F4BABD1137CCFB20CA1" ma:contentTypeVersion="6" ma:contentTypeDescription="Create a new document." ma:contentTypeScope="" ma:versionID="2bbef86511ba2588bc91d47363499510">
  <xsd:schema xmlns:xsd="http://www.w3.org/2001/XMLSchema" xmlns:xs="http://www.w3.org/2001/XMLSchema" xmlns:p="http://schemas.microsoft.com/office/2006/metadata/properties" xmlns:ns1="f9b258c7-9c72-463b-80f6-91d061ebb25d" xmlns:ns3="http://schemas.microsoft.com/sharepoint/v3/fields" targetNamespace="http://schemas.microsoft.com/office/2006/metadata/properties" ma:root="true" ma:fieldsID="eb827f4a88cabd8c5609f4e55a7167a7" ns1:_="" ns3:_="">
    <xsd:import namespace="f9b258c7-9c72-463b-80f6-91d061ebb25d"/>
    <xsd:import namespace="http://schemas.microsoft.com/sharepoint/v3/fields"/>
    <xsd:element name="properties">
      <xsd:complexType>
        <xsd:sequence>
          <xsd:element name="documentManagement">
            <xsd:complexType>
              <xsd:all>
                <xsd:element ref="ns1:Level"/>
                <xsd:element ref="ns1:Category"/>
                <xsd:element ref="ns1:Material_x0020_Type"/>
                <xsd:element ref="ns3:_DCDateModified" minOccurs="0"/>
                <xsd:element ref="ns3: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9b258c7-9c72-463b-80f6-91d061ebb25d" elementFormDefault="qualified">
    <xsd:import namespace="http://schemas.microsoft.com/office/2006/documentManagement/types"/>
    <xsd:import namespace="http://schemas.microsoft.com/office/infopath/2007/PartnerControls"/>
    <xsd:element name="Level" ma:index="0" ma:displayName="Level" ma:format="Dropdown" ma:internalName="Level">
      <xsd:simpleType>
        <xsd:restriction base="dms:Choice">
          <xsd:enumeration value="L1"/>
          <xsd:enumeration value="L2"/>
          <xsd:enumeration value="L3"/>
          <xsd:enumeration value="L4"/>
          <xsd:enumeration value="Common"/>
        </xsd:restriction>
      </xsd:simpleType>
    </xsd:element>
    <xsd:element name="Category" ma:index="1" ma:displayName="Category" ma:default="Module Artifact" ma:format="Dropdown" ma:internalName="Category">
      <xsd:simpleType>
        <xsd:restriction base="dms:Choice">
          <xsd:enumeration value="Module Artifact"/>
          <xsd:enumeration value="Assessment Component"/>
        </xsd:restriction>
      </xsd:simpleType>
    </xsd:element>
    <xsd:element name="Material_x0020_Type" ma:index="2" ma:displayName="Material Type" ma:default="Class book" ma:format="Dropdown" ma:internalName="Material_x0020_Type">
      <xsd:simpleType>
        <xsd:restriction base="dms:Choice">
          <xsd:enumeration value="Demos"/>
          <xsd:enumeration value="Extra Example"/>
          <xsd:enumeration value="Extra Material"/>
          <xsd:enumeration value="Suggestions"/>
          <xsd:enumeration value="General"/>
          <xsd:enumeration value="Module Test Practical"/>
          <xsd:enumeration value="Module Test Theory"/>
          <xsd:enumeration value="Quiz"/>
          <xsd:enumeration value="Class book"/>
          <xsd:enumeration value="Lab book"/>
          <xsd:enumeration value="Recordings"/>
        </xsd:restriction>
      </xsd:simple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DCDateModified" ma:index="5" nillable="true" ma:displayName="Date Modified" ma:description="The date on which this resource was last modified" ma:format="DateTime" ma:internalName="_DCDateModified">
      <xsd:simpleType>
        <xsd:restriction base="dms:DateTime"/>
      </xsd:simpleType>
    </xsd:element>
    <xsd:element name="_Version" ma:index="6"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9" ma:displayName="Content Type"/>
        <xsd:element ref="dc:title" minOccurs="0" maxOccurs="1" ma:index="3"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Material_x0020_Type xmlns="f9b258c7-9c72-463b-80f6-91d061ebb25d">Class book</Material_x0020_Type>
    <Category xmlns="f9b258c7-9c72-463b-80f6-91d061ebb25d">Module Artifact</Category>
    <_Version xmlns="http://schemas.microsoft.com/sharepoint/v3/fields" xsi:nil="true"/>
    <_DCDateModified xmlns="http://schemas.microsoft.com/sharepoint/v3/fields" xsi:nil="true"/>
    <Level xmlns="f9b258c7-9c72-463b-80f6-91d061ebb25d">L1</Level>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218C44F-8CCC-498D-8120-F8012354636D}"/>
</file>

<file path=customXml/itemProps2.xml><?xml version="1.0" encoding="utf-8"?>
<ds:datastoreItem xmlns:ds="http://schemas.openxmlformats.org/officeDocument/2006/customXml" ds:itemID="{7C1830C8-F522-4AF4-83DD-915E4EE23EB4}"/>
</file>

<file path=customXml/itemProps3.xml><?xml version="1.0" encoding="utf-8"?>
<ds:datastoreItem xmlns:ds="http://schemas.openxmlformats.org/officeDocument/2006/customXml" ds:itemID="{1B673CDC-8BE6-4391-ABD9-A817C61AB8C9}"/>
</file>

<file path=docProps/app.xml><?xml version="1.0" encoding="utf-8"?>
<Properties xmlns="http://schemas.openxmlformats.org/officeDocument/2006/extended-properties" xmlns:vt="http://schemas.openxmlformats.org/officeDocument/2006/docPropsVTypes">
  <Template/>
  <TotalTime>3052</TotalTime>
  <Words>2793</Words>
  <Application>Microsoft Office PowerPoint</Application>
  <PresentationFormat>On-screen Show (4:3)</PresentationFormat>
  <Paragraphs>210</Paragraphs>
  <Slides>16</Slides>
  <Notes>16</Notes>
  <HiddenSlides>3</HiddenSlides>
  <MMClips>0</MMClips>
  <ScaleCrop>false</ScaleCrop>
  <HeadingPairs>
    <vt:vector size="6" baseType="variant">
      <vt:variant>
        <vt:lpstr>Theme</vt:lpstr>
      </vt:variant>
      <vt:variant>
        <vt:i4>5</vt:i4>
      </vt:variant>
      <vt:variant>
        <vt:lpstr>Embedded OLE Servers</vt:lpstr>
      </vt:variant>
      <vt:variant>
        <vt:i4>1</vt:i4>
      </vt:variant>
      <vt:variant>
        <vt:lpstr>Slide Titles</vt:lpstr>
      </vt:variant>
      <vt:variant>
        <vt:i4>16</vt:i4>
      </vt:variant>
    </vt:vector>
  </HeadingPairs>
  <TitlesOfParts>
    <vt:vector size="22" baseType="lpstr">
      <vt:lpstr>2_Corporate Presentation Template (4x3 - Normal)</vt:lpstr>
      <vt:lpstr>Capgemini 2017_Cover slides</vt:lpstr>
      <vt:lpstr>Section slides</vt:lpstr>
      <vt:lpstr>Content Layouts</vt:lpstr>
      <vt:lpstr>Content and Image Layouts</vt:lpstr>
      <vt:lpstr>think-cell Slide</vt:lpstr>
      <vt:lpstr>Core Java 8  and Development Tools</vt:lpstr>
      <vt:lpstr>Lesson Objectives</vt:lpstr>
      <vt:lpstr>Java’s Lineage</vt:lpstr>
      <vt:lpstr>1.1: Introduction to Java What is Java?</vt:lpstr>
      <vt:lpstr>1.2 : Features of Java Java Language Features</vt:lpstr>
      <vt:lpstr>1.2 : Features of Java Java Language Features</vt:lpstr>
      <vt:lpstr>1.2 : Features of Java Java Language Features</vt:lpstr>
      <vt:lpstr>1.3: Writing Sample Java Program A Sample Program</vt:lpstr>
      <vt:lpstr>1.3: Writing Sample Java Program Java Development Process</vt:lpstr>
      <vt:lpstr>1.3: Writing Sample Java Program  Demo</vt:lpstr>
      <vt:lpstr>1.4: Developing Software in Java Platform Independence feature of Java</vt:lpstr>
      <vt:lpstr>1.4: Developing Software in Java Platform Independence feature of Java</vt:lpstr>
      <vt:lpstr>1.4: Developing Software in Java JRE versus JDK</vt:lpstr>
      <vt:lpstr>      Summary</vt:lpstr>
      <vt:lpstr>Review Question</vt:lpstr>
      <vt:lpstr>Review Question</vt:lpstr>
    </vt:vector>
  </TitlesOfParts>
  <Company>Hewlett-Packard Company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ClassBook-LessonXX-Template IGATE</dc:title>
  <dc:creator>vs823751</dc:creator>
  <cp:lastModifiedBy>shankar</cp:lastModifiedBy>
  <cp:revision>189</cp:revision>
  <cp:lastPrinted>2016-07-11T09:30:50Z</cp:lastPrinted>
  <dcterms:created xsi:type="dcterms:W3CDTF">2012-05-18T02:59:15Z</dcterms:created>
  <dcterms:modified xsi:type="dcterms:W3CDTF">2018-04-20T11:35:48Z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emplateUrl">
    <vt:lpwstr/>
  </property>
  <property fmtid="{D5CDD505-2E9C-101B-9397-08002B2CF9AE}" pid="3" name="ContentTypeId">
    <vt:lpwstr>0x010100A0AE62D972F90F4BABD1137CCFB20CA1</vt:lpwstr>
  </property>
  <property fmtid="{D5CDD505-2E9C-101B-9397-08002B2CF9AE}" pid="4" name="_SourceUrl">
    <vt:lpwstr/>
  </property>
</Properties>
</file>